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Default Extension="fntdata" ContentType="application/x-fontdata"/>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1.xml.rels" ContentType="application/vnd.openxmlformats-package.relationships+xml"/>
  <Override PartName="/ppt/slideMasters/slideMaster1.xml" ContentType="application/vnd.openxmlformats-officedocument.presentationml.slideMaster+xml"/>
  <Override PartName="/ppt/presProps.xml" ContentType="application/vnd.openxmlformats-officedocument.presentationml.presProps+xml"/>
  <Override PartName="/ppt/theme/theme1.xml" ContentType="application/vnd.openxmlformats-officedocument.theme+xml"/>
  <Override PartName="/ppt/theme/theme12.xml" ContentType="application/vnd.openxmlformats-officedocument.theme+xml"/>
  <Override PartName="/ppt/slideLayouts/_rels/slideLayout9.xml.rels" ContentType="application/vnd.openxmlformats-package.relationships+xml"/>
  <Override PartName="/ppt/slideLayouts/_rels/slideLayout8.xml.rels" ContentType="application/vnd.openxmlformats-package.relationships+xml"/>
  <Override PartName="/ppt/slideLayouts/_rels/slideLayout7.xml.rels" ContentType="application/vnd.openxmlformats-package.relationships+xml"/>
  <Override PartName="/ppt/slideLayouts/_rels/slideLayout11.xml.rels" ContentType="application/vnd.openxmlformats-package.relationships+xml"/>
  <Override PartName="/ppt/slideLayouts/_rels/slideLayout3.xml.rels" ContentType="application/vnd.openxmlformats-package.relationships+xml"/>
  <Override PartName="/ppt/slideLayouts/_rels/slideLayout6.xml.rels" ContentType="application/vnd.openxmlformats-package.relationships+xml"/>
  <Override PartName="/ppt/slideLayouts/_rels/slideLayout10.xml.rels" ContentType="application/vnd.openxmlformats-package.relationships+xml"/>
  <Override PartName="/ppt/slideLayouts/_rels/slideLayout2.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1.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_rels/presentation.xml.rels" ContentType="application/vnd.openxmlformats-package.relationships+xml"/>
  <Override PartName="/ppt/media/image55.jpeg" ContentType="image/jpeg"/>
  <Override PartName="/ppt/media/image54.jpeg" ContentType="image/jpeg"/>
  <Override PartName="/ppt/media/image56.png" ContentType="image/png"/>
  <Override PartName="/ppt/media/image47.jpeg" ContentType="image/jpeg"/>
  <Override PartName="/ppt/media/image10.jpeg" ContentType="image/jpeg"/>
  <Override PartName="/ppt/media/image9.png" ContentType="image/png"/>
  <Override PartName="/ppt/media/image17.jpeg" ContentType="image/jpeg"/>
  <Override PartName="/ppt/media/image1.png" ContentType="image/png"/>
  <Override PartName="/ppt/media/image4.jpeg" ContentType="image/jpeg"/>
  <Override PartName="/ppt/media/image37.jpeg" ContentType="image/jpeg"/>
  <Override PartName="/ppt/media/image3.jpeg" ContentType="image/jpeg"/>
  <Override PartName="/ppt/media/image29.jpeg" ContentType="image/jpeg"/>
  <Override PartName="/ppt/media/image2.jpeg" ContentType="image/jpeg"/>
  <Override PartName="/ppt/media/image28.jpeg" ContentType="image/jpeg"/>
  <Override PartName="/ppt/media/image6.jpeg" ContentType="image/jpeg"/>
  <Override PartName="/ppt/media/image14.jpeg" ContentType="image/jpeg"/>
  <Override PartName="/ppt/media/image15.jpeg" ContentType="image/jpeg"/>
  <Override PartName="/ppt/media/image13.png" ContentType="image/png"/>
  <Override PartName="/ppt/media/image27.png" ContentType="image/png"/>
  <Override PartName="/ppt/media/image58.jpeg" ContentType="image/jpeg"/>
  <Override PartName="/ppt/media/image60.jpeg" ContentType="image/jpeg"/>
  <Override PartName="/ppt/media/image18.jpeg" ContentType="image/jpeg"/>
  <Override PartName="/ppt/media/image21.png" ContentType="image/png"/>
  <Override PartName="/ppt/media/image23.jpeg" ContentType="image/jpeg"/>
  <Override PartName="/ppt/media/image5.jpeg" ContentType="image/jpeg"/>
  <Override PartName="/ppt/media/image61.png" ContentType="image/png"/>
  <Override PartName="/ppt/media/image41.jpeg" ContentType="image/jpeg"/>
  <Override PartName="/ppt/media/image24.png" ContentType="image/png"/>
  <Override PartName="/ppt/media/image19.jpeg" ContentType="image/jpeg"/>
  <Override PartName="/ppt/media/image50.jpeg" ContentType="image/jpeg"/>
  <Override PartName="/ppt/media/image20.jpeg" ContentType="image/jpeg"/>
  <Override PartName="/ppt/media/image57.jpeg" ContentType="image/jpeg"/>
  <Override PartName="/ppt/media/image16.jpeg" ContentType="image/jpeg"/>
  <Override PartName="/ppt/media/image7.png" ContentType="image/png"/>
  <Override PartName="/ppt/media/image39.png" ContentType="image/png"/>
  <Override PartName="/ppt/media/image43.jpeg" ContentType="image/jpeg"/>
  <Override PartName="/ppt/media/image22.jpeg" ContentType="image/jpeg"/>
  <Override PartName="/ppt/media/image59.jpeg" ContentType="image/jpeg"/>
  <Override PartName="/ppt/media/image11.png" ContentType="image/png"/>
  <Override PartName="/ppt/media/image26.png" ContentType="image/png"/>
  <Override PartName="/ppt/media/image8.jpeg" ContentType="image/jpeg"/>
  <Override PartName="/ppt/media/image12.png" ContentType="image/png"/>
  <Override PartName="/ppt/media/image44.jpeg" ContentType="image/jpeg"/>
  <Override PartName="/ppt/media/image30.jpeg" ContentType="image/jpeg"/>
  <Override PartName="/ppt/media/image25.png" ContentType="image/pn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8.jpeg" ContentType="image/jpeg"/>
  <Override PartName="/ppt/media/image40.jpeg" ContentType="image/jpeg"/>
  <Override PartName="/ppt/media/image42.jpeg" ContentType="image/jpeg"/>
  <Override PartName="/ppt/media/image45.jpeg" ContentType="image/jpeg"/>
  <Override PartName="/ppt/media/image46.png" ContentType="image/png"/>
  <Override PartName="/ppt/media/image52.jpeg" ContentType="image/jpeg"/>
  <Override PartName="/ppt/media/image48.jpeg" ContentType="image/jpeg"/>
  <Override PartName="/ppt/media/image49.jpeg" ContentType="image/jpeg"/>
  <Override PartName="/ppt/media/image51.jpeg" ContentType="image/jpeg"/>
  <Override PartName="/ppt/media/image62.png" ContentType="image/png"/>
  <Override PartName="/ppt/media/image53.jpeg" ContentType="image/jpeg"/>
  <Override PartName="/ppt/notesMasters/_rels/notesMaster1.xml.rels" ContentType="application/vnd.openxmlformats-package.relationships+xml"/>
  <Override PartName="/ppt/notesMasters/notesMaster1.xml" ContentType="application/vnd.openxmlformats-officedocument.presentationml.notesMaster+xml"/>
  <Override PartName="/ppt/slides/_rels/slide26.xml.rels" ContentType="application/vnd.openxmlformats-package.relationships+xml"/>
  <Override PartName="/ppt/slides/_rels/slide9.xml.rels" ContentType="application/vnd.openxmlformats-package.relationships+xml"/>
  <Override PartName="/ppt/slides/_rels/slide14.xml.rels" ContentType="application/vnd.openxmlformats-package.relationships+xml"/>
  <Override PartName="/ppt/slides/_rels/slide32.xml.rels" ContentType="application/vnd.openxmlformats-package.relationships+xml"/>
  <Override PartName="/ppt/slides/_rels/slide31.xml.rels" ContentType="application/vnd.openxmlformats-package.relationships+xml"/>
  <Override PartName="/ppt/slides/_rels/slide29.xml.rels" ContentType="application/vnd.openxmlformats-package.relationships+xml"/>
  <Override PartName="/ppt/slides/_rels/slide5.xml.rels" ContentType="application/vnd.openxmlformats-package.relationships+xml"/>
  <Override PartName="/ppt/slides/_rels/slide22.xml.rels" ContentType="application/vnd.openxmlformats-package.relationships+xml"/>
  <Override PartName="/ppt/slides/_rels/slide19.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30.xml.rels" ContentType="application/vnd.openxmlformats-package.relationships+xml"/>
  <Override PartName="/ppt/slides/_rels/slide28.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27.xml.rels" ContentType="application/vnd.openxmlformats-package.relationships+xml"/>
  <Override PartName="/ppt/slides/_rels/slide18.xml.rels" ContentType="application/vnd.openxmlformats-package.relationships+xml"/>
  <Override PartName="/ppt/slides/_rels/slide11.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8.xml.rels" ContentType="application/vnd.openxmlformats-package.relationships+xml"/>
  <Override PartName="/ppt/slides/_rels/slide25.xml.rels" ContentType="application/vnd.openxmlformats-package.relationships+xml"/>
  <Override PartName="/ppt/slides/_rels/slide2.xml.rels" ContentType="application/vnd.openxmlformats-package.relationships+xml"/>
  <Override PartName="/ppt/slides/_rels/slide16.xml.rels" ContentType="application/vnd.openxmlformats-package.relationships+xml"/>
  <Override PartName="/ppt/slides/_rels/slide1.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1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25.xml" ContentType="application/vnd.openxmlformats-officedocument.presentationml.slide+xml"/>
  <Override PartName="/ppt/slides/slide30.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9.xml" ContentType="application/vnd.openxmlformats-officedocument.presentationml.slide+xml"/>
  <Override PartName="/ppt/slides/slide17.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26.xml" ContentType="application/vnd.openxmlformats-officedocument.presentationml.slide+xml"/>
  <Override PartName="/ppt/notesSlides/_rels/notesSlide10.xml.rels" ContentType="application/vnd.openxmlformats-package.relationships+xml"/>
  <Override PartName="/ppt/notesSlides/notesSlide10.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Lst>
  <p:sldSz cx="12192000" cy="6858000"/>
  <p:notesSz cx="6794500" cy="9925050"/>
</p:presentation>
</file>

<file path=ppt/presProps.xml><?xml version="1.0" encoding="utf-8"?>
<p:presentationPr xmlns:a="http://schemas.openxmlformats.org/drawingml/2006/main" xmlns:p="http://schemas.openxmlformats.org/presentationml/2006/main" xmlns:r="http://schemas.openxmlformats.org/officeDocument/2006/relationships">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1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de-DE" sz="1800" strike="noStrike" u="none">
                <a:solidFill>
                  <a:schemeClr val="dk1"/>
                </a:solidFill>
                <a:effectLst/>
                <a:uFillTx/>
                <a:latin typeface="Calibri"/>
              </a:rPr>
              <a:t>Folie mittels Klicken verschieben</a:t>
            </a:r>
            <a:endParaRPr b="0" lang="de-DE" sz="1800" strike="noStrike" u="none">
              <a:solidFill>
                <a:schemeClr val="dk1"/>
              </a:solidFill>
              <a:effectLst/>
              <a:uFillTx/>
              <a:latin typeface="Calibri"/>
            </a:endParaRPr>
          </a:p>
        </p:txBody>
      </p:sp>
      <p:sp>
        <p:nvSpPr>
          <p:cNvPr id="63"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indent="0">
              <a:buNone/>
            </a:pPr>
            <a:r>
              <a:rPr b="0" lang="de-DE" sz="2000" strike="noStrike" u="none">
                <a:solidFill>
                  <a:srgbClr val="000000"/>
                </a:solidFill>
                <a:effectLst/>
                <a:uFillTx/>
                <a:latin typeface="Calibri"/>
              </a:rPr>
              <a:t>Format der Notizen mittels Klicken bearbeiten</a:t>
            </a:r>
            <a:endParaRPr b="0" lang="de-DE" sz="2000" strike="noStrike" u="none">
              <a:solidFill>
                <a:srgbClr val="000000"/>
              </a:solidFill>
              <a:effectLst/>
              <a:uFillTx/>
              <a:latin typeface="Calibri"/>
            </a:endParaRPr>
          </a:p>
        </p:txBody>
      </p:sp>
      <p:sp>
        <p:nvSpPr>
          <p:cNvPr id="64"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de-DE" sz="1400" strike="noStrike" u="none">
                <a:solidFill>
                  <a:srgbClr val="000000"/>
                </a:solidFill>
                <a:effectLst/>
                <a:uFillTx/>
                <a:latin typeface="Calibri"/>
              </a:rPr>
              <a:t>&lt;Kopfzeile&gt;</a:t>
            </a:r>
            <a:endParaRPr b="0" lang="de-DE" sz="1400" strike="noStrike" u="none">
              <a:solidFill>
                <a:srgbClr val="000000"/>
              </a:solidFill>
              <a:effectLst/>
              <a:uFillTx/>
              <a:latin typeface="Calibri"/>
            </a:endParaRPr>
          </a:p>
        </p:txBody>
      </p:sp>
      <p:sp>
        <p:nvSpPr>
          <p:cNvPr id="65" name="PlaceHolder 4"/>
          <p:cNvSpPr>
            <a:spLocks noGrp="1"/>
          </p:cNvSpPr>
          <p:nvPr>
            <p:ph type="dt" idx="34"/>
          </p:nvPr>
        </p:nvSpPr>
        <p:spPr>
          <a:xfrm>
            <a:off x="4278960" y="0"/>
            <a:ext cx="3280680" cy="534240"/>
          </a:xfrm>
          <a:prstGeom prst="rect">
            <a:avLst/>
          </a:prstGeom>
          <a:noFill/>
          <a:ln w="0">
            <a:noFill/>
          </a:ln>
        </p:spPr>
        <p:txBody>
          <a:bodyPr lIns="0" rIns="0" tIns="0" bIns="0" anchor="t">
            <a:noAutofit/>
          </a:bodyPr>
          <a:lstStyle>
            <a:lvl1pPr indent="0" algn="r">
              <a:buNone/>
              <a:defRPr b="0" lang="de-DE" sz="1400" strike="noStrike" u="none">
                <a:solidFill>
                  <a:srgbClr val="000000"/>
                </a:solidFill>
                <a:effectLst/>
                <a:uFillTx/>
                <a:latin typeface="Calibri"/>
              </a:defRPr>
            </a:lvl1pPr>
          </a:lstStyle>
          <a:p>
            <a:pPr indent="0" algn="r">
              <a:buNone/>
            </a:pPr>
            <a:r>
              <a:rPr b="0" lang="de-DE" sz="1400" strike="noStrike" u="none">
                <a:solidFill>
                  <a:srgbClr val="000000"/>
                </a:solidFill>
                <a:effectLst/>
                <a:uFillTx/>
                <a:latin typeface="Calibri"/>
              </a:rPr>
              <a:t>&lt;Datum/Uhrzeit&gt;</a:t>
            </a:r>
            <a:endParaRPr b="0" lang="de-DE" sz="1400" strike="noStrike" u="none">
              <a:solidFill>
                <a:srgbClr val="000000"/>
              </a:solidFill>
              <a:effectLst/>
              <a:uFillTx/>
              <a:latin typeface="Calibri"/>
            </a:endParaRPr>
          </a:p>
        </p:txBody>
      </p:sp>
      <p:sp>
        <p:nvSpPr>
          <p:cNvPr id="66" name="PlaceHolder 5"/>
          <p:cNvSpPr>
            <a:spLocks noGrp="1"/>
          </p:cNvSpPr>
          <p:nvPr>
            <p:ph type="ftr" idx="35"/>
          </p:nvPr>
        </p:nvSpPr>
        <p:spPr>
          <a:xfrm>
            <a:off x="0" y="10157400"/>
            <a:ext cx="3280680" cy="534240"/>
          </a:xfrm>
          <a:prstGeom prst="rect">
            <a:avLst/>
          </a:prstGeom>
          <a:noFill/>
          <a:ln w="0">
            <a:noFill/>
          </a:ln>
        </p:spPr>
        <p:txBody>
          <a:bodyPr lIns="0" rIns="0" tIns="0" bIns="0" anchor="b">
            <a:noAutofit/>
          </a:bodyPr>
          <a:lstStyle>
            <a:lvl1pPr indent="0">
              <a:buNone/>
              <a:defRPr b="0" lang="de-DE" sz="1400" strike="noStrike" u="none">
                <a:solidFill>
                  <a:srgbClr val="000000"/>
                </a:solidFill>
                <a:effectLst/>
                <a:uFillTx/>
                <a:latin typeface="Calibri"/>
              </a:defRPr>
            </a:lvl1pPr>
          </a:lstStyle>
          <a:p>
            <a:pPr indent="0">
              <a:buNone/>
            </a:pPr>
            <a:r>
              <a:rPr b="0" lang="de-DE" sz="1400" strike="noStrike" u="none">
                <a:solidFill>
                  <a:srgbClr val="000000"/>
                </a:solidFill>
                <a:effectLst/>
                <a:uFillTx/>
                <a:latin typeface="Calibri"/>
              </a:rPr>
              <a:t>&lt;Fußzeile&gt;</a:t>
            </a:r>
            <a:endParaRPr b="0" lang="de-DE" sz="1400" strike="noStrike" u="none">
              <a:solidFill>
                <a:srgbClr val="000000"/>
              </a:solidFill>
              <a:effectLst/>
              <a:uFillTx/>
              <a:latin typeface="Calibri"/>
            </a:endParaRPr>
          </a:p>
        </p:txBody>
      </p:sp>
      <p:sp>
        <p:nvSpPr>
          <p:cNvPr id="67" name="PlaceHolder 6"/>
          <p:cNvSpPr>
            <a:spLocks noGrp="1"/>
          </p:cNvSpPr>
          <p:nvPr>
            <p:ph type="sldNum" idx="36"/>
          </p:nvPr>
        </p:nvSpPr>
        <p:spPr>
          <a:xfrm>
            <a:off x="4278960" y="10157400"/>
            <a:ext cx="3280680" cy="534240"/>
          </a:xfrm>
          <a:prstGeom prst="rect">
            <a:avLst/>
          </a:prstGeom>
          <a:noFill/>
          <a:ln w="0">
            <a:noFill/>
          </a:ln>
        </p:spPr>
        <p:txBody>
          <a:bodyPr lIns="0" rIns="0" tIns="0" bIns="0" anchor="b">
            <a:noAutofit/>
          </a:bodyPr>
          <a:lstStyle>
            <a:lvl1pPr indent="0" algn="r">
              <a:buNone/>
              <a:defRPr b="0" lang="de-DE" sz="1400" strike="noStrike" u="none">
                <a:solidFill>
                  <a:srgbClr val="000000"/>
                </a:solidFill>
                <a:effectLst/>
                <a:uFillTx/>
                <a:latin typeface="Calibri"/>
              </a:defRPr>
            </a:lvl1pPr>
          </a:lstStyle>
          <a:p>
            <a:pPr indent="0" algn="r">
              <a:buNone/>
            </a:pPr>
            <a:fld id="{646CBC42-3958-4933-BAF8-157773BE437D}" type="slidenum">
              <a:rPr b="0" lang="de-DE" sz="1400" strike="noStrike" u="none">
                <a:solidFill>
                  <a:srgbClr val="000000"/>
                </a:solidFill>
                <a:effectLst/>
                <a:uFillTx/>
                <a:latin typeface="Calibri"/>
              </a:rPr>
              <a:t>&lt;Foliennummer&gt;</a:t>
            </a:fld>
            <a:endParaRPr b="0" lang="de-DE" sz="1400" strike="noStrike" u="none">
              <a:solidFill>
                <a:srgbClr val="000000"/>
              </a:solidFill>
              <a:effectLst/>
              <a:uFillTx/>
              <a:latin typeface="Calibri"/>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PlaceHolder 1"/>
          <p:cNvSpPr>
            <a:spLocks noGrp="1"/>
          </p:cNvSpPr>
          <p:nvPr>
            <p:ph type="sldImg"/>
          </p:nvPr>
        </p:nvSpPr>
        <p:spPr>
          <a:xfrm>
            <a:off x="420840" y="1241280"/>
            <a:ext cx="5952600" cy="3349440"/>
          </a:xfrm>
          <a:prstGeom prst="rect">
            <a:avLst/>
          </a:prstGeom>
          <a:ln w="0">
            <a:noFill/>
          </a:ln>
        </p:spPr>
      </p:sp>
      <p:sp>
        <p:nvSpPr>
          <p:cNvPr id="177" name="PlaceHolder 2"/>
          <p:cNvSpPr>
            <a:spLocks noGrp="1"/>
          </p:cNvSpPr>
          <p:nvPr>
            <p:ph type="body"/>
          </p:nvPr>
        </p:nvSpPr>
        <p:spPr>
          <a:xfrm>
            <a:off x="679320" y="4776840"/>
            <a:ext cx="5435280" cy="3908160"/>
          </a:xfrm>
          <a:prstGeom prst="rect">
            <a:avLst/>
          </a:prstGeom>
          <a:noFill/>
          <a:ln w="0">
            <a:noFill/>
          </a:ln>
        </p:spPr>
        <p:txBody>
          <a:bodyPr lIns="91440" rIns="91440" tIns="45720" bIns="45720" anchor="t">
            <a:noAutofit/>
          </a:bodyPr>
          <a:p>
            <a:pPr indent="0">
              <a:lnSpc>
                <a:spcPct val="100000"/>
              </a:lnSpc>
              <a:buNone/>
            </a:pPr>
            <a:r>
              <a:rPr b="0" lang="de-DE" sz="2000" strike="noStrike" u="none">
                <a:solidFill>
                  <a:srgbClr val="000000"/>
                </a:solidFill>
                <a:effectLst/>
                <a:uFillTx/>
                <a:latin typeface="Calibri"/>
              </a:rPr>
              <a:t>Einführung- und Abschlussveranstaltung Buch „Cool wie Bolle“. Rap: Sei cool das Abenteuer startet. Es ist Zeit die Welt zu retten! Freunde treffen im Park das wird ein toller Tag! Komm sei dabei. Tanzen, lächeln das macht Spaß! Ess noch schnell ein Gurken Glas!</a:t>
            </a:r>
            <a:endParaRPr b="0" lang="de-DE" sz="2000" strike="noStrike" u="none">
              <a:solidFill>
                <a:srgbClr val="000000"/>
              </a:solidFill>
              <a:effectLst/>
              <a:uFillTx/>
              <a:latin typeface="Calibri"/>
            </a:endParaRPr>
          </a:p>
        </p:txBody>
      </p:sp>
      <p:sp>
        <p:nvSpPr>
          <p:cNvPr id="178" name="PlaceHolder 3"/>
          <p:cNvSpPr>
            <a:spLocks noGrp="1"/>
          </p:cNvSpPr>
          <p:nvPr>
            <p:ph type="sldNum" idx="37"/>
          </p:nvPr>
        </p:nvSpPr>
        <p:spPr>
          <a:xfrm>
            <a:off x="3848040" y="9428040"/>
            <a:ext cx="2944440" cy="496440"/>
          </a:xfrm>
          <a:prstGeom prst="rect">
            <a:avLst/>
          </a:prstGeom>
          <a:noFill/>
          <a:ln w="0">
            <a:noFill/>
          </a:ln>
        </p:spPr>
        <p:txBody>
          <a:bodyPr lIns="91440" rIns="91440" tIns="45720" bIns="45720" anchor="b">
            <a:noAutofit/>
          </a:bodyPr>
          <a:lstStyle>
            <a:lvl1pPr indent="0" algn="r">
              <a:lnSpc>
                <a:spcPct val="100000"/>
              </a:lnSpc>
              <a:buNone/>
              <a:defRPr b="0" lang="de-DE" sz="1200" strike="noStrike" u="none">
                <a:solidFill>
                  <a:srgbClr val="000000"/>
                </a:solidFill>
                <a:effectLst/>
                <a:uFillTx/>
                <a:latin typeface="Calibri"/>
              </a:defRPr>
            </a:lvl1pPr>
          </a:lstStyle>
          <a:p>
            <a:pPr indent="0" algn="r">
              <a:lnSpc>
                <a:spcPct val="100000"/>
              </a:lnSpc>
              <a:buNone/>
            </a:pPr>
            <a:fld id="{5B7FDDF8-B41F-4622-85AD-6F2167F6341E}" type="slidenum">
              <a:rPr b="0" lang="de-DE" sz="1200" strike="noStrike" u="none">
                <a:solidFill>
                  <a:srgbClr val="000000"/>
                </a:solidFill>
                <a:effectLst/>
                <a:uFillTx/>
                <a:latin typeface="Calibri"/>
              </a:rPr>
              <a:t>&lt;Foliennummer&gt;</a:t>
            </a:fld>
            <a:endParaRPr b="0" lang="de-DE" sz="1200" strike="noStrike" u="none">
              <a:solidFill>
                <a:srgbClr val="000000"/>
              </a:solidFill>
              <a:effectLst/>
              <a:uFillTx/>
              <a:latin typeface="Calibri"/>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elfolie">
    <p:bg>
      <p:bgPr>
        <a:solidFill>
          <a:srgbClr val="ffffff"/>
        </a:solidFill>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1523880" y="1122480"/>
            <a:ext cx="9143640" cy="2387160"/>
          </a:xfrm>
          <a:prstGeom prst="rect">
            <a:avLst/>
          </a:prstGeom>
          <a:noFill/>
          <a:ln w="0">
            <a:noFill/>
          </a:ln>
        </p:spPr>
        <p:txBody>
          <a:bodyPr lIns="91440" rIns="91440" tIns="45720" bIns="45720" anchor="b">
            <a:noAutofit/>
          </a:bodyPr>
          <a:p>
            <a:pPr indent="0" algn="ctr" defTabSz="914400">
              <a:lnSpc>
                <a:spcPct val="90000"/>
              </a:lnSpc>
              <a:buNone/>
            </a:pPr>
            <a:r>
              <a:rPr b="0" lang="de-DE" sz="6000" strike="noStrike" u="none">
                <a:solidFill>
                  <a:schemeClr val="dk1"/>
                </a:solidFill>
                <a:effectLst/>
                <a:uFillTx/>
                <a:latin typeface="Calibri Light"/>
              </a:rPr>
              <a:t>Titelmasterformat durch Klicken bearbeiten</a:t>
            </a:r>
            <a:endParaRPr b="0" lang="de-DE" sz="6000" strike="noStrike" u="none">
              <a:solidFill>
                <a:schemeClr val="dk1"/>
              </a:solidFill>
              <a:effectLst/>
              <a:uFillTx/>
              <a:latin typeface="Calibri"/>
            </a:endParaRPr>
          </a:p>
        </p:txBody>
      </p:sp>
      <p:sp>
        <p:nvSpPr>
          <p:cNvPr id="3" name="PlaceHolder 2"/>
          <p:cNvSpPr>
            <a:spLocks noGrp="1"/>
          </p:cNvSpPr>
          <p:nvPr>
            <p:ph type="dt" idx="1"/>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de-DE" sz="1200" strike="noStrike" u="none">
                <a:solidFill>
                  <a:schemeClr val="dk1">
                    <a:tint val="75000"/>
                  </a:schemeClr>
                </a:solidFill>
                <a:effectLst/>
                <a:uFillTx/>
                <a:latin typeface="Calibri"/>
              </a:defRPr>
            </a:lvl1pPr>
          </a:lstStyle>
          <a:p>
            <a:pPr indent="0" defTabSz="914400">
              <a:lnSpc>
                <a:spcPct val="100000"/>
              </a:lnSpc>
              <a:buNone/>
            </a:pPr>
            <a:r>
              <a:rPr b="0" lang="de-DE" sz="1200" strike="noStrike" u="none">
                <a:solidFill>
                  <a:schemeClr val="dk1">
                    <a:tint val="75000"/>
                  </a:schemeClr>
                </a:solidFill>
                <a:effectLst/>
                <a:uFillTx/>
                <a:latin typeface="Calibri"/>
              </a:rPr>
              <a:t>&lt;Datum/Uhrzeit&gt;</a:t>
            </a:r>
            <a:endParaRPr b="0" lang="de-DE" sz="1200" strike="noStrike" u="none">
              <a:solidFill>
                <a:srgbClr val="000000"/>
              </a:solidFill>
              <a:effectLst/>
              <a:uFillTx/>
              <a:latin typeface="Calibri"/>
            </a:endParaRPr>
          </a:p>
        </p:txBody>
      </p:sp>
      <p:sp>
        <p:nvSpPr>
          <p:cNvPr id="4" name="PlaceHolder 3"/>
          <p:cNvSpPr>
            <a:spLocks noGrp="1"/>
          </p:cNvSpPr>
          <p:nvPr>
            <p:ph type="ftr" idx="2"/>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de-DE" sz="1400" strike="noStrike" u="none">
                <a:solidFill>
                  <a:srgbClr val="000000"/>
                </a:solidFill>
                <a:effectLst/>
                <a:uFillTx/>
                <a:latin typeface="Calibri"/>
              </a:defRPr>
            </a:lvl1pPr>
          </a:lstStyle>
          <a:p>
            <a:pPr indent="0" algn="ctr">
              <a:buNone/>
            </a:pPr>
            <a:r>
              <a:rPr b="0" lang="de-DE" sz="1400" strike="noStrike" u="none">
                <a:solidFill>
                  <a:srgbClr val="000000"/>
                </a:solidFill>
                <a:effectLst/>
                <a:uFillTx/>
                <a:latin typeface="Calibri"/>
              </a:rPr>
              <a:t>&lt;Fußzeile&gt;</a:t>
            </a:r>
            <a:endParaRPr b="0" lang="de-DE" sz="1400" strike="noStrike" u="none">
              <a:solidFill>
                <a:srgbClr val="000000"/>
              </a:solidFill>
              <a:effectLst/>
              <a:uFillTx/>
              <a:latin typeface="Calibri"/>
            </a:endParaRPr>
          </a:p>
        </p:txBody>
      </p:sp>
      <p:sp>
        <p:nvSpPr>
          <p:cNvPr id="5" name="PlaceHolder 4"/>
          <p:cNvSpPr>
            <a:spLocks noGrp="1"/>
          </p:cNvSpPr>
          <p:nvPr>
            <p:ph type="sldNum" idx="3"/>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de-DE" sz="1200" strike="noStrike" u="none">
                <a:solidFill>
                  <a:schemeClr val="dk1">
                    <a:tint val="75000"/>
                  </a:schemeClr>
                </a:solidFill>
                <a:effectLst/>
                <a:uFillTx/>
                <a:latin typeface="Calibri"/>
              </a:defRPr>
            </a:lvl1pPr>
          </a:lstStyle>
          <a:p>
            <a:pPr indent="0" algn="r" defTabSz="914400">
              <a:lnSpc>
                <a:spcPct val="100000"/>
              </a:lnSpc>
              <a:buNone/>
            </a:pPr>
            <a:fld id="{E6884174-3BB3-45A9-A1D4-956B655B6694}" type="slidenum">
              <a:rPr b="0" lang="de-DE" sz="1200" strike="noStrike" u="none">
                <a:solidFill>
                  <a:schemeClr val="dk1">
                    <a:tint val="75000"/>
                  </a:schemeClr>
                </a:solidFill>
                <a:effectLst/>
                <a:uFillTx/>
                <a:latin typeface="Calibri"/>
              </a:rPr>
              <a:t>&lt;Foliennummer&gt;</a:t>
            </a:fld>
            <a:endParaRPr b="0" lang="de-DE" sz="1200" strike="noStrike" u="none">
              <a:solidFill>
                <a:srgbClr val="000000"/>
              </a:solidFill>
              <a:effectLst/>
              <a:uFillTx/>
              <a:latin typeface="Calibri"/>
            </a:endParaRPr>
          </a:p>
        </p:txBody>
      </p:sp>
      <p:sp>
        <p:nvSpPr>
          <p:cNvPr id="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de-DE" sz="2800" strike="noStrike" u="none">
                <a:solidFill>
                  <a:schemeClr val="dk1"/>
                </a:solidFill>
                <a:effectLst/>
                <a:uFillTx/>
                <a:latin typeface="Calibri"/>
              </a:rPr>
              <a:t>Format des Gliederungstextes durch Klicken bearbeiten</a:t>
            </a:r>
            <a:endParaRPr b="0" lang="de-DE" sz="2800" strike="noStrike" u="none">
              <a:solidFill>
                <a:schemeClr val="dk1"/>
              </a:solidFill>
              <a:effectLst/>
              <a:uFillTx/>
              <a:latin typeface="Calibri"/>
            </a:endParaRPr>
          </a:p>
          <a:p>
            <a:pPr lvl="1" marL="864000" indent="-324000">
              <a:lnSpc>
                <a:spcPct val="90000"/>
              </a:lnSpc>
              <a:spcBef>
                <a:spcPts val="1134"/>
              </a:spcBef>
              <a:buClr>
                <a:srgbClr val="000000"/>
              </a:buClr>
              <a:buSzPct val="75000"/>
              <a:buFont typeface="Symbol" charset="2"/>
              <a:buChar char=""/>
            </a:pPr>
            <a:r>
              <a:rPr b="0" lang="de-DE" sz="2000" strike="noStrike" u="none">
                <a:solidFill>
                  <a:schemeClr val="dk1"/>
                </a:solidFill>
                <a:effectLst/>
                <a:uFillTx/>
                <a:latin typeface="Calibri"/>
              </a:rPr>
              <a:t>Zweite Gliederungsebene</a:t>
            </a:r>
            <a:endParaRPr b="0" lang="de-DE" sz="2000" strike="noStrike" u="none">
              <a:solidFill>
                <a:schemeClr val="dk1"/>
              </a:solidFill>
              <a:effectLst/>
              <a:uFillTx/>
              <a:latin typeface="Calibri"/>
            </a:endParaRPr>
          </a:p>
          <a:p>
            <a:pPr lvl="2" marL="1296000" indent="-288000">
              <a:lnSpc>
                <a:spcPct val="90000"/>
              </a:lnSpc>
              <a:spcBef>
                <a:spcPts val="850"/>
              </a:spcBef>
              <a:buClr>
                <a:srgbClr val="000000"/>
              </a:buClr>
              <a:buSzPct val="45000"/>
              <a:buFont typeface="Wingdings" charset="2"/>
              <a:buChar char=""/>
            </a:pPr>
            <a:r>
              <a:rPr b="0" lang="de-DE" sz="1800" strike="noStrike" u="none">
                <a:solidFill>
                  <a:schemeClr val="dk1"/>
                </a:solidFill>
                <a:effectLst/>
                <a:uFillTx/>
                <a:latin typeface="Calibri"/>
              </a:rPr>
              <a:t>Dritte Gliederungsebene</a:t>
            </a:r>
            <a:endParaRPr b="0" lang="de-DE" sz="1800" strike="noStrike" u="none">
              <a:solidFill>
                <a:schemeClr val="dk1"/>
              </a:solidFill>
              <a:effectLst/>
              <a:uFillTx/>
              <a:latin typeface="Calibri"/>
            </a:endParaRPr>
          </a:p>
          <a:p>
            <a:pPr lvl="3" marL="1728000" indent="-216000">
              <a:lnSpc>
                <a:spcPct val="90000"/>
              </a:lnSpc>
              <a:spcBef>
                <a:spcPts val="567"/>
              </a:spcBef>
              <a:buClr>
                <a:srgbClr val="000000"/>
              </a:buClr>
              <a:buSzPct val="75000"/>
              <a:buFont typeface="Symbol" charset="2"/>
              <a:buChar char=""/>
            </a:pPr>
            <a:r>
              <a:rPr b="0" lang="de-DE" sz="1800" strike="noStrike" u="none">
                <a:solidFill>
                  <a:schemeClr val="dk1"/>
                </a:solidFill>
                <a:effectLst/>
                <a:uFillTx/>
                <a:latin typeface="Calibri"/>
              </a:rPr>
              <a:t>Vierte Gliederungsebene</a:t>
            </a:r>
            <a:endParaRPr b="0" lang="de-DE" sz="1800" strike="noStrike" u="none">
              <a:solidFill>
                <a:schemeClr val="dk1"/>
              </a:solidFill>
              <a:effectLst/>
              <a:uFillTx/>
              <a:latin typeface="Calibri"/>
            </a:endParaRPr>
          </a:p>
          <a:p>
            <a:pPr lvl="4" marL="2160000" indent="-216000">
              <a:lnSpc>
                <a:spcPct val="90000"/>
              </a:lnSpc>
              <a:spcBef>
                <a:spcPts val="283"/>
              </a:spcBef>
              <a:buClr>
                <a:srgbClr val="000000"/>
              </a:buClr>
              <a:buSzPct val="45000"/>
              <a:buFont typeface="Wingdings" charset="2"/>
              <a:buChar char=""/>
            </a:pPr>
            <a:r>
              <a:rPr b="0" lang="de-DE" sz="2000" strike="noStrike" u="none">
                <a:solidFill>
                  <a:schemeClr val="dk1"/>
                </a:solidFill>
                <a:effectLst/>
                <a:uFillTx/>
                <a:latin typeface="Calibri"/>
              </a:rPr>
              <a:t>Fünfte Gliederungsebene</a:t>
            </a:r>
            <a:endParaRPr b="0" lang="de-DE" sz="2000" strike="noStrike" u="none">
              <a:solidFill>
                <a:schemeClr val="dk1"/>
              </a:solidFill>
              <a:effectLst/>
              <a:uFillTx/>
              <a:latin typeface="Calibri"/>
            </a:endParaRPr>
          </a:p>
          <a:p>
            <a:pPr lvl="5" marL="2592000" indent="-216000">
              <a:lnSpc>
                <a:spcPct val="90000"/>
              </a:lnSpc>
              <a:spcBef>
                <a:spcPts val="283"/>
              </a:spcBef>
              <a:buClr>
                <a:srgbClr val="000000"/>
              </a:buClr>
              <a:buSzPct val="45000"/>
              <a:buFont typeface="Wingdings" charset="2"/>
              <a:buChar char=""/>
            </a:pPr>
            <a:r>
              <a:rPr b="0" lang="de-DE" sz="2000" strike="noStrike" u="none">
                <a:solidFill>
                  <a:schemeClr val="dk1"/>
                </a:solidFill>
                <a:effectLst/>
                <a:uFillTx/>
                <a:latin typeface="Calibri"/>
              </a:rPr>
              <a:t>Sechste Gliederungsebene</a:t>
            </a:r>
            <a:endParaRPr b="0" lang="de-DE" sz="2000" strike="noStrike" u="none">
              <a:solidFill>
                <a:schemeClr val="dk1"/>
              </a:solidFill>
              <a:effectLst/>
              <a:uFillTx/>
              <a:latin typeface="Calibri"/>
            </a:endParaRPr>
          </a:p>
          <a:p>
            <a:pPr lvl="6" marL="3024000" indent="-216000">
              <a:lnSpc>
                <a:spcPct val="90000"/>
              </a:lnSpc>
              <a:spcBef>
                <a:spcPts val="283"/>
              </a:spcBef>
              <a:buClr>
                <a:srgbClr val="000000"/>
              </a:buClr>
              <a:buSzPct val="45000"/>
              <a:buFont typeface="Wingdings" charset="2"/>
              <a:buChar char=""/>
            </a:pPr>
            <a:r>
              <a:rPr b="0" lang="de-DE" sz="2000" strike="noStrike" u="none">
                <a:solidFill>
                  <a:schemeClr val="dk1"/>
                </a:solidFill>
                <a:effectLst/>
                <a:uFillTx/>
                <a:latin typeface="Calibri"/>
              </a:rPr>
              <a:t>Siebte Gliederungsebene</a:t>
            </a:r>
            <a:endParaRPr b="0" lang="de-DE" sz="2000" strike="noStrike" u="none">
              <a:solidFill>
                <a:schemeClr val="dk1"/>
              </a:solidFill>
              <a:effectLst/>
              <a:uFillTx/>
              <a:latin typeface="Calibri"/>
            </a:endParaRP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Inhalt mit Überschrift">
    <p:bg>
      <p:bgPr>
        <a:solidFill>
          <a:srgbClr val="ffffff"/>
        </a:solidFill>
      </p:bgPr>
    </p:bg>
    <p:spTree>
      <p:nvGrpSpPr>
        <p:cNvPr id="1" name=""/>
        <p:cNvGrpSpPr/>
        <p:nvPr/>
      </p:nvGrpSpPr>
      <p:grpSpPr>
        <a:xfrm>
          <a:off x="0" y="0"/>
          <a:ext cx="0" cy="0"/>
          <a:chOff x="0" y="0"/>
          <a:chExt cx="0" cy="0"/>
        </a:xfrm>
      </p:grpSpPr>
      <p:sp>
        <p:nvSpPr>
          <p:cNvPr id="50" name="PlaceHolder 1"/>
          <p:cNvSpPr>
            <a:spLocks noGrp="1"/>
          </p:cNvSpPr>
          <p:nvPr>
            <p:ph type="title"/>
          </p:nvPr>
        </p:nvSpPr>
        <p:spPr>
          <a:xfrm>
            <a:off x="839880" y="457200"/>
            <a:ext cx="3931920" cy="1599840"/>
          </a:xfrm>
          <a:prstGeom prst="rect">
            <a:avLst/>
          </a:prstGeom>
          <a:noFill/>
          <a:ln w="0">
            <a:noFill/>
          </a:ln>
        </p:spPr>
        <p:txBody>
          <a:bodyPr lIns="91440" rIns="91440" tIns="45720" bIns="45720" anchor="b">
            <a:noAutofit/>
          </a:bodyPr>
          <a:p>
            <a:pPr indent="0" defTabSz="914400">
              <a:lnSpc>
                <a:spcPct val="90000"/>
              </a:lnSpc>
              <a:buNone/>
            </a:pPr>
            <a:r>
              <a:rPr b="0" lang="de-DE" sz="3200" strike="noStrike" u="none">
                <a:solidFill>
                  <a:schemeClr val="dk1"/>
                </a:solidFill>
                <a:effectLst/>
                <a:uFillTx/>
                <a:latin typeface="Calibri Light"/>
              </a:rPr>
              <a:t>Titelmasterformat durch Klicken bearbeiten</a:t>
            </a:r>
            <a:endParaRPr b="0" lang="de-DE" sz="3200" strike="noStrike" u="none">
              <a:solidFill>
                <a:schemeClr val="dk1"/>
              </a:solidFill>
              <a:effectLst/>
              <a:uFillTx/>
              <a:latin typeface="Calibri"/>
            </a:endParaRPr>
          </a:p>
        </p:txBody>
      </p:sp>
      <p:sp>
        <p:nvSpPr>
          <p:cNvPr id="51" name="PlaceHolder 2"/>
          <p:cNvSpPr>
            <a:spLocks noGrp="1"/>
          </p:cNvSpPr>
          <p:nvPr>
            <p:ph type="body"/>
          </p:nvPr>
        </p:nvSpPr>
        <p:spPr>
          <a:xfrm>
            <a:off x="5183280" y="987480"/>
            <a:ext cx="6171840" cy="487332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de-DE" sz="3200" strike="noStrike" u="none">
                <a:solidFill>
                  <a:schemeClr val="dk1"/>
                </a:solidFill>
                <a:effectLst/>
                <a:uFillTx/>
                <a:latin typeface="Calibri"/>
              </a:rPr>
              <a:t>Formatvorlagen des Textmasters bearbeiten</a:t>
            </a:r>
            <a:endParaRPr b="0" lang="de-DE" sz="3200" strike="noStrike" u="none">
              <a:solidFill>
                <a:schemeClr val="dk1"/>
              </a:solidFill>
              <a:effectLst/>
              <a:uFillTx/>
              <a:latin typeface="Calibri"/>
            </a:endParaRPr>
          </a:p>
          <a:p>
            <a:pPr lvl="1" marL="685800" indent="-228600" defTabSz="914400">
              <a:lnSpc>
                <a:spcPct val="90000"/>
              </a:lnSpc>
              <a:spcBef>
                <a:spcPts val="499"/>
              </a:spcBef>
              <a:buClr>
                <a:srgbClr val="000000"/>
              </a:buClr>
              <a:buFont typeface="Arial"/>
              <a:buChar char="•"/>
            </a:pPr>
            <a:r>
              <a:rPr b="0" lang="de-DE" sz="2800" strike="noStrike" u="none">
                <a:solidFill>
                  <a:schemeClr val="dk1"/>
                </a:solidFill>
                <a:effectLst/>
                <a:uFillTx/>
                <a:latin typeface="Calibri"/>
              </a:rPr>
              <a:t>Zweite Ebene</a:t>
            </a:r>
            <a:endParaRPr b="0" lang="de-DE" sz="2800" strike="noStrike" u="none">
              <a:solidFill>
                <a:schemeClr val="dk1"/>
              </a:solidFill>
              <a:effectLst/>
              <a:uFillTx/>
              <a:latin typeface="Calibri"/>
            </a:endParaRPr>
          </a:p>
          <a:p>
            <a:pPr lvl="2" marL="1143000" indent="-228600" defTabSz="914400">
              <a:lnSpc>
                <a:spcPct val="90000"/>
              </a:lnSpc>
              <a:spcBef>
                <a:spcPts val="499"/>
              </a:spcBef>
              <a:buClr>
                <a:srgbClr val="000000"/>
              </a:buClr>
              <a:buFont typeface="Arial"/>
              <a:buChar char="•"/>
            </a:pPr>
            <a:r>
              <a:rPr b="0" lang="de-DE" sz="2400" strike="noStrike" u="none">
                <a:solidFill>
                  <a:schemeClr val="dk1"/>
                </a:solidFill>
                <a:effectLst/>
                <a:uFillTx/>
                <a:latin typeface="Calibri"/>
              </a:rPr>
              <a:t>Dritte Ebene</a:t>
            </a:r>
            <a:endParaRPr b="0" lang="de-DE" sz="2400" strike="noStrike" u="none">
              <a:solidFill>
                <a:schemeClr val="dk1"/>
              </a:solidFill>
              <a:effectLst/>
              <a:uFillTx/>
              <a:latin typeface="Calibri"/>
            </a:endParaRPr>
          </a:p>
          <a:p>
            <a:pPr lvl="3" marL="1600200" indent="-228600" defTabSz="914400">
              <a:lnSpc>
                <a:spcPct val="90000"/>
              </a:lnSpc>
              <a:spcBef>
                <a:spcPts val="499"/>
              </a:spcBef>
              <a:buClr>
                <a:srgbClr val="000000"/>
              </a:buClr>
              <a:buFont typeface="Arial"/>
              <a:buChar char="•"/>
            </a:pPr>
            <a:r>
              <a:rPr b="0" lang="de-DE" sz="2000" strike="noStrike" u="none">
                <a:solidFill>
                  <a:schemeClr val="dk1"/>
                </a:solidFill>
                <a:effectLst/>
                <a:uFillTx/>
                <a:latin typeface="Calibri"/>
              </a:rPr>
              <a:t>Vierte Ebene</a:t>
            </a:r>
            <a:endParaRPr b="0" lang="de-DE" sz="2000" strike="noStrike" u="none">
              <a:solidFill>
                <a:schemeClr val="dk1"/>
              </a:solidFill>
              <a:effectLst/>
              <a:uFillTx/>
              <a:latin typeface="Calibri"/>
            </a:endParaRPr>
          </a:p>
          <a:p>
            <a:pPr lvl="4" marL="2057400" indent="-228600" defTabSz="914400">
              <a:lnSpc>
                <a:spcPct val="90000"/>
              </a:lnSpc>
              <a:spcBef>
                <a:spcPts val="499"/>
              </a:spcBef>
              <a:buClr>
                <a:srgbClr val="000000"/>
              </a:buClr>
              <a:buFont typeface="Arial"/>
              <a:buChar char="•"/>
            </a:pPr>
            <a:r>
              <a:rPr b="0" lang="de-DE" sz="2000" strike="noStrike" u="none">
                <a:solidFill>
                  <a:schemeClr val="dk1"/>
                </a:solidFill>
                <a:effectLst/>
                <a:uFillTx/>
                <a:latin typeface="Calibri"/>
              </a:rPr>
              <a:t>Fünfte Ebene</a:t>
            </a:r>
            <a:endParaRPr b="0" lang="de-DE" sz="2000" strike="noStrike" u="none">
              <a:solidFill>
                <a:schemeClr val="dk1"/>
              </a:solidFill>
              <a:effectLst/>
              <a:uFillTx/>
              <a:latin typeface="Calibri"/>
            </a:endParaRPr>
          </a:p>
        </p:txBody>
      </p:sp>
      <p:sp>
        <p:nvSpPr>
          <p:cNvPr id="52" name="PlaceHolder 3"/>
          <p:cNvSpPr>
            <a:spLocks noGrp="1"/>
          </p:cNvSpPr>
          <p:nvPr>
            <p:ph type="body"/>
          </p:nvPr>
        </p:nvSpPr>
        <p:spPr>
          <a:xfrm>
            <a:off x="839880" y="2057400"/>
            <a:ext cx="3931920" cy="381132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de-DE" sz="1600" strike="noStrike" u="none">
                <a:solidFill>
                  <a:schemeClr val="dk1"/>
                </a:solidFill>
                <a:effectLst/>
                <a:uFillTx/>
                <a:latin typeface="Calibri"/>
              </a:rPr>
              <a:t>Formatvorlagen des Textmasters bearbeiten</a:t>
            </a:r>
            <a:endParaRPr b="0" lang="de-DE" sz="1600" strike="noStrike" u="none">
              <a:solidFill>
                <a:schemeClr val="dk1"/>
              </a:solidFill>
              <a:effectLst/>
              <a:uFillTx/>
              <a:latin typeface="Calibri"/>
            </a:endParaRPr>
          </a:p>
        </p:txBody>
      </p:sp>
      <p:sp>
        <p:nvSpPr>
          <p:cNvPr id="53" name="PlaceHolder 4"/>
          <p:cNvSpPr>
            <a:spLocks noGrp="1"/>
          </p:cNvSpPr>
          <p:nvPr>
            <p:ph type="dt" idx="28"/>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de-DE" sz="1200" strike="noStrike" u="none">
                <a:solidFill>
                  <a:schemeClr val="dk1">
                    <a:tint val="75000"/>
                  </a:schemeClr>
                </a:solidFill>
                <a:effectLst/>
                <a:uFillTx/>
                <a:latin typeface="Calibri"/>
              </a:defRPr>
            </a:lvl1pPr>
          </a:lstStyle>
          <a:p>
            <a:pPr indent="0" defTabSz="914400">
              <a:lnSpc>
                <a:spcPct val="100000"/>
              </a:lnSpc>
              <a:buNone/>
            </a:pPr>
            <a:r>
              <a:rPr b="0" lang="de-DE" sz="1200" strike="noStrike" u="none">
                <a:solidFill>
                  <a:schemeClr val="dk1">
                    <a:tint val="75000"/>
                  </a:schemeClr>
                </a:solidFill>
                <a:effectLst/>
                <a:uFillTx/>
                <a:latin typeface="Calibri"/>
              </a:rPr>
              <a:t>&lt;Datum/Uhrzeit&gt;</a:t>
            </a:r>
            <a:endParaRPr b="0" lang="de-DE" sz="1200" strike="noStrike" u="none">
              <a:solidFill>
                <a:srgbClr val="000000"/>
              </a:solidFill>
              <a:effectLst/>
              <a:uFillTx/>
              <a:latin typeface="Calibri"/>
            </a:endParaRPr>
          </a:p>
        </p:txBody>
      </p:sp>
      <p:sp>
        <p:nvSpPr>
          <p:cNvPr id="54" name="PlaceHolder 5"/>
          <p:cNvSpPr>
            <a:spLocks noGrp="1"/>
          </p:cNvSpPr>
          <p:nvPr>
            <p:ph type="ftr" idx="29"/>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de-DE" sz="1400" strike="noStrike" u="none">
                <a:solidFill>
                  <a:srgbClr val="000000"/>
                </a:solidFill>
                <a:effectLst/>
                <a:uFillTx/>
                <a:latin typeface="Calibri"/>
              </a:defRPr>
            </a:lvl1pPr>
          </a:lstStyle>
          <a:p>
            <a:pPr indent="0" algn="ctr">
              <a:buNone/>
            </a:pPr>
            <a:r>
              <a:rPr b="0" lang="de-DE" sz="1400" strike="noStrike" u="none">
                <a:solidFill>
                  <a:srgbClr val="000000"/>
                </a:solidFill>
                <a:effectLst/>
                <a:uFillTx/>
                <a:latin typeface="Calibri"/>
              </a:rPr>
              <a:t>&lt;Fußzeile&gt;</a:t>
            </a:r>
            <a:endParaRPr b="0" lang="de-DE" sz="1400" strike="noStrike" u="none">
              <a:solidFill>
                <a:srgbClr val="000000"/>
              </a:solidFill>
              <a:effectLst/>
              <a:uFillTx/>
              <a:latin typeface="Calibri"/>
            </a:endParaRPr>
          </a:p>
        </p:txBody>
      </p:sp>
      <p:sp>
        <p:nvSpPr>
          <p:cNvPr id="55" name="PlaceHolder 6"/>
          <p:cNvSpPr>
            <a:spLocks noGrp="1"/>
          </p:cNvSpPr>
          <p:nvPr>
            <p:ph type="sldNum" idx="30"/>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de-DE" sz="1200" strike="noStrike" u="none">
                <a:solidFill>
                  <a:schemeClr val="dk1">
                    <a:tint val="75000"/>
                  </a:schemeClr>
                </a:solidFill>
                <a:effectLst/>
                <a:uFillTx/>
                <a:latin typeface="Calibri"/>
              </a:defRPr>
            </a:lvl1pPr>
          </a:lstStyle>
          <a:p>
            <a:pPr indent="0" algn="r" defTabSz="914400">
              <a:lnSpc>
                <a:spcPct val="100000"/>
              </a:lnSpc>
              <a:buNone/>
            </a:pPr>
            <a:fld id="{95A616AB-5A8D-44C7-85C5-5267BC3A9127}" type="slidenum">
              <a:rPr b="0" lang="de-DE" sz="1200" strike="noStrike" u="none">
                <a:solidFill>
                  <a:schemeClr val="dk1">
                    <a:tint val="75000"/>
                  </a:schemeClr>
                </a:solidFill>
                <a:effectLst/>
                <a:uFillTx/>
                <a:latin typeface="Calibri"/>
              </a:rPr>
              <a:t>&lt;Foliennummer&gt;</a:t>
            </a:fld>
            <a:endParaRPr b="0" lang="de-DE" sz="1200" strike="noStrike" u="none">
              <a:solidFill>
                <a:srgbClr val="000000"/>
              </a:solidFill>
              <a:effectLst/>
              <a:uFillTx/>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ild mit Überschrift">
    <p:bg>
      <p:bgPr>
        <a:solidFill>
          <a:srgbClr val="ffffff"/>
        </a:solidFill>
      </p:bgPr>
    </p:bg>
    <p:spTree>
      <p:nvGrpSpPr>
        <p:cNvPr id="1" name=""/>
        <p:cNvGrpSpPr/>
        <p:nvPr/>
      </p:nvGrpSpPr>
      <p:grpSpPr>
        <a:xfrm>
          <a:off x="0" y="0"/>
          <a:ext cx="0" cy="0"/>
          <a:chOff x="0" y="0"/>
          <a:chExt cx="0" cy="0"/>
        </a:xfrm>
      </p:grpSpPr>
      <p:sp>
        <p:nvSpPr>
          <p:cNvPr id="56" name="PlaceHolder 1"/>
          <p:cNvSpPr>
            <a:spLocks noGrp="1"/>
          </p:cNvSpPr>
          <p:nvPr>
            <p:ph type="title"/>
          </p:nvPr>
        </p:nvSpPr>
        <p:spPr>
          <a:xfrm>
            <a:off x="839880" y="457200"/>
            <a:ext cx="3931920" cy="1599840"/>
          </a:xfrm>
          <a:prstGeom prst="rect">
            <a:avLst/>
          </a:prstGeom>
          <a:noFill/>
          <a:ln w="0">
            <a:noFill/>
          </a:ln>
        </p:spPr>
        <p:txBody>
          <a:bodyPr lIns="91440" rIns="91440" tIns="45720" bIns="45720" anchor="b">
            <a:noAutofit/>
          </a:bodyPr>
          <a:p>
            <a:pPr indent="0" defTabSz="914400">
              <a:lnSpc>
                <a:spcPct val="90000"/>
              </a:lnSpc>
              <a:buNone/>
            </a:pPr>
            <a:r>
              <a:rPr b="0" lang="de-DE" sz="3200" strike="noStrike" u="none">
                <a:solidFill>
                  <a:schemeClr val="dk1"/>
                </a:solidFill>
                <a:effectLst/>
                <a:uFillTx/>
                <a:latin typeface="Calibri Light"/>
              </a:rPr>
              <a:t>Titelmasterformat durch Klicken bearbeiten</a:t>
            </a:r>
            <a:endParaRPr b="0" lang="de-DE" sz="3200" strike="noStrike" u="none">
              <a:solidFill>
                <a:schemeClr val="dk1"/>
              </a:solidFill>
              <a:effectLst/>
              <a:uFillTx/>
              <a:latin typeface="Calibri"/>
            </a:endParaRPr>
          </a:p>
        </p:txBody>
      </p:sp>
      <p:sp>
        <p:nvSpPr>
          <p:cNvPr id="57" name="PlaceHolder 2"/>
          <p:cNvSpPr>
            <a:spLocks noGrp="1"/>
          </p:cNvSpPr>
          <p:nvPr>
            <p:ph type="body"/>
          </p:nvPr>
        </p:nvSpPr>
        <p:spPr>
          <a:xfrm>
            <a:off x="5183280" y="987480"/>
            <a:ext cx="6171840" cy="4873320"/>
          </a:xfrm>
          <a:prstGeom prst="rect">
            <a:avLst/>
          </a:prstGeom>
          <a:noFill/>
          <a:ln w="0">
            <a:noFill/>
          </a:ln>
        </p:spPr>
        <p:txBody>
          <a:bodyPr lIns="90000" rIns="90000" tIns="45000" bIns="45000" anchor="t">
            <a:noAutofit/>
          </a:bodyPr>
          <a:p>
            <a:pPr marL="432000" indent="-324000">
              <a:lnSpc>
                <a:spcPct val="90000"/>
              </a:lnSpc>
              <a:spcBef>
                <a:spcPts val="1417"/>
              </a:spcBef>
              <a:buClr>
                <a:srgbClr val="000000"/>
              </a:buClr>
              <a:buSzPct val="45000"/>
              <a:buFont typeface="Wingdings" charset="2"/>
              <a:buChar char=""/>
            </a:pPr>
            <a:r>
              <a:rPr b="0" lang="de-DE" sz="3200" strike="noStrike" u="none">
                <a:solidFill>
                  <a:schemeClr val="dk1"/>
                </a:solidFill>
                <a:effectLst/>
                <a:uFillTx/>
                <a:latin typeface="Calibri"/>
              </a:rPr>
              <a:t>Format des Gliederungstextes durch Klicken bearbeiten</a:t>
            </a:r>
            <a:endParaRPr b="0" lang="de-DE" sz="3200" strike="noStrike" u="none">
              <a:solidFill>
                <a:schemeClr val="dk1"/>
              </a:solidFill>
              <a:effectLst/>
              <a:uFillTx/>
              <a:latin typeface="Calibri"/>
            </a:endParaRPr>
          </a:p>
          <a:p>
            <a:pPr lvl="1" marL="864000" indent="-324000">
              <a:lnSpc>
                <a:spcPct val="90000"/>
              </a:lnSpc>
              <a:spcBef>
                <a:spcPts val="1134"/>
              </a:spcBef>
              <a:buClr>
                <a:srgbClr val="000000"/>
              </a:buClr>
              <a:buSzPct val="75000"/>
              <a:buFont typeface="Symbol" charset="2"/>
              <a:buChar char=""/>
            </a:pPr>
            <a:r>
              <a:rPr b="0" lang="de-DE" sz="3200" strike="noStrike" u="none">
                <a:solidFill>
                  <a:schemeClr val="dk1"/>
                </a:solidFill>
                <a:effectLst/>
                <a:uFillTx/>
                <a:latin typeface="Calibri"/>
              </a:rPr>
              <a:t>Zweite Gliederungsebene</a:t>
            </a:r>
            <a:endParaRPr b="0" lang="de-DE" sz="3200" strike="noStrike" u="none">
              <a:solidFill>
                <a:schemeClr val="dk1"/>
              </a:solidFill>
              <a:effectLst/>
              <a:uFillTx/>
              <a:latin typeface="Calibri"/>
            </a:endParaRPr>
          </a:p>
          <a:p>
            <a:pPr lvl="2" marL="1296000" indent="-288000">
              <a:lnSpc>
                <a:spcPct val="90000"/>
              </a:lnSpc>
              <a:spcBef>
                <a:spcPts val="850"/>
              </a:spcBef>
              <a:buClr>
                <a:srgbClr val="000000"/>
              </a:buClr>
              <a:buSzPct val="45000"/>
              <a:buFont typeface="Wingdings" charset="2"/>
              <a:buChar char=""/>
            </a:pPr>
            <a:r>
              <a:rPr b="0" lang="de-DE" sz="3200" strike="noStrike" u="none">
                <a:solidFill>
                  <a:schemeClr val="dk1"/>
                </a:solidFill>
                <a:effectLst/>
                <a:uFillTx/>
                <a:latin typeface="Calibri"/>
              </a:rPr>
              <a:t>Dritte Gliederungsebene</a:t>
            </a:r>
            <a:endParaRPr b="0" lang="de-DE" sz="3200" strike="noStrike" u="none">
              <a:solidFill>
                <a:schemeClr val="dk1"/>
              </a:solidFill>
              <a:effectLst/>
              <a:uFillTx/>
              <a:latin typeface="Calibri"/>
            </a:endParaRPr>
          </a:p>
          <a:p>
            <a:pPr lvl="3" marL="1728000" indent="-216000">
              <a:lnSpc>
                <a:spcPct val="90000"/>
              </a:lnSpc>
              <a:spcBef>
                <a:spcPts val="567"/>
              </a:spcBef>
              <a:buClr>
                <a:srgbClr val="000000"/>
              </a:buClr>
              <a:buSzPct val="75000"/>
              <a:buFont typeface="Symbol" charset="2"/>
              <a:buChar char=""/>
            </a:pPr>
            <a:r>
              <a:rPr b="0" lang="de-DE" sz="3200" strike="noStrike" u="none">
                <a:solidFill>
                  <a:schemeClr val="dk1"/>
                </a:solidFill>
                <a:effectLst/>
                <a:uFillTx/>
                <a:latin typeface="Calibri"/>
              </a:rPr>
              <a:t>Vierte Gliederungsebene</a:t>
            </a:r>
            <a:endParaRPr b="0" lang="de-DE" sz="3200" strike="noStrike" u="none">
              <a:solidFill>
                <a:schemeClr val="dk1"/>
              </a:solidFill>
              <a:effectLst/>
              <a:uFillTx/>
              <a:latin typeface="Calibri"/>
            </a:endParaRPr>
          </a:p>
          <a:p>
            <a:pPr lvl="4" marL="2160000" indent="-216000">
              <a:lnSpc>
                <a:spcPct val="90000"/>
              </a:lnSpc>
              <a:spcBef>
                <a:spcPts val="283"/>
              </a:spcBef>
              <a:buClr>
                <a:srgbClr val="000000"/>
              </a:buClr>
              <a:buSzPct val="45000"/>
              <a:buFont typeface="Wingdings" charset="2"/>
              <a:buChar char=""/>
            </a:pPr>
            <a:r>
              <a:rPr b="0" lang="de-DE" sz="3200" strike="noStrike" u="none">
                <a:solidFill>
                  <a:schemeClr val="dk1"/>
                </a:solidFill>
                <a:effectLst/>
                <a:uFillTx/>
                <a:latin typeface="Calibri"/>
              </a:rPr>
              <a:t>Fünfte Gliederungsebene</a:t>
            </a:r>
            <a:endParaRPr b="0" lang="de-DE" sz="3200" strike="noStrike" u="none">
              <a:solidFill>
                <a:schemeClr val="dk1"/>
              </a:solidFill>
              <a:effectLst/>
              <a:uFillTx/>
              <a:latin typeface="Calibri"/>
            </a:endParaRPr>
          </a:p>
          <a:p>
            <a:pPr lvl="5" marL="2592000" indent="-216000">
              <a:lnSpc>
                <a:spcPct val="90000"/>
              </a:lnSpc>
              <a:spcBef>
                <a:spcPts val="283"/>
              </a:spcBef>
              <a:buClr>
                <a:srgbClr val="000000"/>
              </a:buClr>
              <a:buSzPct val="45000"/>
              <a:buFont typeface="Wingdings" charset="2"/>
              <a:buChar char=""/>
            </a:pPr>
            <a:r>
              <a:rPr b="0" lang="de-DE" sz="3200" strike="noStrike" u="none">
                <a:solidFill>
                  <a:schemeClr val="dk1"/>
                </a:solidFill>
                <a:effectLst/>
                <a:uFillTx/>
                <a:latin typeface="Calibri"/>
              </a:rPr>
              <a:t>Sechste Gliederungsebene</a:t>
            </a:r>
            <a:endParaRPr b="0" lang="de-DE" sz="3200" strike="noStrike" u="none">
              <a:solidFill>
                <a:schemeClr val="dk1"/>
              </a:solidFill>
              <a:effectLst/>
              <a:uFillTx/>
              <a:latin typeface="Calibri"/>
            </a:endParaRPr>
          </a:p>
          <a:p>
            <a:pPr lvl="6" marL="3024000" indent="-216000">
              <a:lnSpc>
                <a:spcPct val="90000"/>
              </a:lnSpc>
              <a:spcBef>
                <a:spcPts val="283"/>
              </a:spcBef>
              <a:buClr>
                <a:srgbClr val="000000"/>
              </a:buClr>
              <a:buSzPct val="45000"/>
              <a:buFont typeface="Wingdings" charset="2"/>
              <a:buChar char=""/>
            </a:pPr>
            <a:r>
              <a:rPr b="0" lang="de-DE" sz="3200" strike="noStrike" u="none">
                <a:solidFill>
                  <a:schemeClr val="dk1"/>
                </a:solidFill>
                <a:effectLst/>
                <a:uFillTx/>
                <a:latin typeface="Calibri"/>
              </a:rPr>
              <a:t>Siebte Gliederungsebene</a:t>
            </a:r>
            <a:endParaRPr b="0" lang="de-DE" sz="3200" strike="noStrike" u="none">
              <a:solidFill>
                <a:schemeClr val="dk1"/>
              </a:solidFill>
              <a:effectLst/>
              <a:uFillTx/>
              <a:latin typeface="Calibri"/>
            </a:endParaRPr>
          </a:p>
        </p:txBody>
      </p:sp>
      <p:sp>
        <p:nvSpPr>
          <p:cNvPr id="58" name="PlaceHolder 3"/>
          <p:cNvSpPr>
            <a:spLocks noGrp="1"/>
          </p:cNvSpPr>
          <p:nvPr>
            <p:ph type="body"/>
          </p:nvPr>
        </p:nvSpPr>
        <p:spPr>
          <a:xfrm>
            <a:off x="839880" y="2057400"/>
            <a:ext cx="3931920" cy="381132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de-DE" sz="1600" strike="noStrike" u="none">
                <a:solidFill>
                  <a:schemeClr val="dk1"/>
                </a:solidFill>
                <a:effectLst/>
                <a:uFillTx/>
                <a:latin typeface="Calibri"/>
              </a:rPr>
              <a:t>Formatvorlagen des Textmasters bearbeiten</a:t>
            </a:r>
            <a:endParaRPr b="0" lang="de-DE" sz="1600" strike="noStrike" u="none">
              <a:solidFill>
                <a:schemeClr val="dk1"/>
              </a:solidFill>
              <a:effectLst/>
              <a:uFillTx/>
              <a:latin typeface="Calibri"/>
            </a:endParaRPr>
          </a:p>
        </p:txBody>
      </p:sp>
      <p:sp>
        <p:nvSpPr>
          <p:cNvPr id="59" name="PlaceHolder 4"/>
          <p:cNvSpPr>
            <a:spLocks noGrp="1"/>
          </p:cNvSpPr>
          <p:nvPr>
            <p:ph type="dt" idx="31"/>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de-DE" sz="1200" strike="noStrike" u="none">
                <a:solidFill>
                  <a:schemeClr val="dk1">
                    <a:tint val="75000"/>
                  </a:schemeClr>
                </a:solidFill>
                <a:effectLst/>
                <a:uFillTx/>
                <a:latin typeface="Calibri"/>
              </a:defRPr>
            </a:lvl1pPr>
          </a:lstStyle>
          <a:p>
            <a:pPr indent="0" defTabSz="914400">
              <a:lnSpc>
                <a:spcPct val="100000"/>
              </a:lnSpc>
              <a:buNone/>
            </a:pPr>
            <a:r>
              <a:rPr b="0" lang="de-DE" sz="1200" strike="noStrike" u="none">
                <a:solidFill>
                  <a:schemeClr val="dk1">
                    <a:tint val="75000"/>
                  </a:schemeClr>
                </a:solidFill>
                <a:effectLst/>
                <a:uFillTx/>
                <a:latin typeface="Calibri"/>
              </a:rPr>
              <a:t>&lt;Datum/Uhrzeit&gt;</a:t>
            </a:r>
            <a:endParaRPr b="0" lang="de-DE" sz="1200" strike="noStrike" u="none">
              <a:solidFill>
                <a:srgbClr val="000000"/>
              </a:solidFill>
              <a:effectLst/>
              <a:uFillTx/>
              <a:latin typeface="Calibri"/>
            </a:endParaRPr>
          </a:p>
        </p:txBody>
      </p:sp>
      <p:sp>
        <p:nvSpPr>
          <p:cNvPr id="60" name="PlaceHolder 5"/>
          <p:cNvSpPr>
            <a:spLocks noGrp="1"/>
          </p:cNvSpPr>
          <p:nvPr>
            <p:ph type="ftr" idx="32"/>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de-DE" sz="1400" strike="noStrike" u="none">
                <a:solidFill>
                  <a:srgbClr val="000000"/>
                </a:solidFill>
                <a:effectLst/>
                <a:uFillTx/>
                <a:latin typeface="Calibri"/>
              </a:defRPr>
            </a:lvl1pPr>
          </a:lstStyle>
          <a:p>
            <a:pPr indent="0" algn="ctr">
              <a:buNone/>
            </a:pPr>
            <a:r>
              <a:rPr b="0" lang="de-DE" sz="1400" strike="noStrike" u="none">
                <a:solidFill>
                  <a:srgbClr val="000000"/>
                </a:solidFill>
                <a:effectLst/>
                <a:uFillTx/>
                <a:latin typeface="Calibri"/>
              </a:rPr>
              <a:t>&lt;Fußzeile&gt;</a:t>
            </a:r>
            <a:endParaRPr b="0" lang="de-DE" sz="1400" strike="noStrike" u="none">
              <a:solidFill>
                <a:srgbClr val="000000"/>
              </a:solidFill>
              <a:effectLst/>
              <a:uFillTx/>
              <a:latin typeface="Calibri"/>
            </a:endParaRPr>
          </a:p>
        </p:txBody>
      </p:sp>
      <p:sp>
        <p:nvSpPr>
          <p:cNvPr id="61" name="PlaceHolder 6"/>
          <p:cNvSpPr>
            <a:spLocks noGrp="1"/>
          </p:cNvSpPr>
          <p:nvPr>
            <p:ph type="sldNum" idx="33"/>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de-DE" sz="1200" strike="noStrike" u="none">
                <a:solidFill>
                  <a:schemeClr val="dk1">
                    <a:tint val="75000"/>
                  </a:schemeClr>
                </a:solidFill>
                <a:effectLst/>
                <a:uFillTx/>
                <a:latin typeface="Calibri"/>
              </a:defRPr>
            </a:lvl1pPr>
          </a:lstStyle>
          <a:p>
            <a:pPr indent="0" algn="r" defTabSz="914400">
              <a:lnSpc>
                <a:spcPct val="100000"/>
              </a:lnSpc>
              <a:buNone/>
            </a:pPr>
            <a:fld id="{2D7A2749-1C6D-4B0D-A4D4-E24C60D40D07}" type="slidenum">
              <a:rPr b="0" lang="de-DE" sz="1200" strike="noStrike" u="none">
                <a:solidFill>
                  <a:schemeClr val="dk1">
                    <a:tint val="75000"/>
                  </a:schemeClr>
                </a:solidFill>
                <a:effectLst/>
                <a:uFillTx/>
                <a:latin typeface="Calibri"/>
              </a:rPr>
              <a:t>&lt;Foliennummer&gt;</a:t>
            </a:fld>
            <a:endParaRPr b="0" lang="de-DE" sz="1200" strike="noStrike" u="none">
              <a:solidFill>
                <a:srgbClr val="000000"/>
              </a:solidFill>
              <a:effectLst/>
              <a:uFillTx/>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Titel und vertikaler Text">
    <p:bg>
      <p:bgPr>
        <a:solidFill>
          <a:srgbClr val="ffffff"/>
        </a:solidFill>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de-DE" sz="4400" strike="noStrike" u="none">
                <a:solidFill>
                  <a:schemeClr val="dk1"/>
                </a:solidFill>
                <a:effectLst/>
                <a:uFillTx/>
                <a:latin typeface="Calibri Light"/>
              </a:rPr>
              <a:t>Titelmasterformat durch Klicken bearbeiten</a:t>
            </a:r>
            <a:endParaRPr b="0" lang="de-DE" sz="4400" strike="noStrike" u="none">
              <a:solidFill>
                <a:schemeClr val="dk1"/>
              </a:solidFill>
              <a:effectLst/>
              <a:uFillTx/>
              <a:latin typeface="Calibri"/>
            </a:endParaRPr>
          </a:p>
        </p:txBody>
      </p:sp>
      <p:sp>
        <p:nvSpPr>
          <p:cNvPr id="8" name="PlaceHolder 2"/>
          <p:cNvSpPr>
            <a:spLocks noGrp="1"/>
          </p:cNvSpPr>
          <p:nvPr>
            <p:ph type="body"/>
          </p:nvPr>
        </p:nvSpPr>
        <p:spPr>
          <a:xfrm>
            <a:off x="838080" y="1825560"/>
            <a:ext cx="10515240" cy="4350960"/>
          </a:xfrm>
          <a:prstGeom prst="rect">
            <a:avLst/>
          </a:prstGeom>
          <a:noFill/>
          <a:ln w="0">
            <a:noFill/>
          </a:ln>
        </p:spPr>
        <p:txBody>
          <a:bodyPr lIns="91440" rIns="91440" tIns="45720" bIns="45720" anchor="t" vert="eaVert">
            <a:noAutofit/>
          </a:bodyPr>
          <a:p>
            <a:pPr marL="228600" indent="-228600" defTabSz="914400">
              <a:lnSpc>
                <a:spcPct val="90000"/>
              </a:lnSpc>
              <a:spcBef>
                <a:spcPts val="1001"/>
              </a:spcBef>
              <a:buClr>
                <a:srgbClr val="000000"/>
              </a:buClr>
              <a:buFont typeface="Arial"/>
              <a:buChar char="•"/>
            </a:pPr>
            <a:r>
              <a:rPr b="0" lang="de-DE" sz="2800" strike="noStrike" u="none">
                <a:solidFill>
                  <a:schemeClr val="dk1"/>
                </a:solidFill>
                <a:effectLst/>
                <a:uFillTx/>
                <a:latin typeface="Calibri"/>
              </a:rPr>
              <a:t>Formatvorlagen des Textmasters bearbeiten</a:t>
            </a:r>
            <a:endParaRPr b="0" lang="de-DE" sz="2800" strike="noStrike" u="none">
              <a:solidFill>
                <a:schemeClr val="dk1"/>
              </a:solidFill>
              <a:effectLst/>
              <a:uFillTx/>
              <a:latin typeface="Calibri"/>
            </a:endParaRPr>
          </a:p>
          <a:p>
            <a:pPr lvl="1" marL="685800" indent="-228600" defTabSz="914400">
              <a:lnSpc>
                <a:spcPct val="90000"/>
              </a:lnSpc>
              <a:spcBef>
                <a:spcPts val="499"/>
              </a:spcBef>
              <a:buClr>
                <a:srgbClr val="000000"/>
              </a:buClr>
              <a:buFont typeface="Arial"/>
              <a:buChar char="•"/>
            </a:pPr>
            <a:r>
              <a:rPr b="0" lang="de-DE" sz="2400" strike="noStrike" u="none">
                <a:solidFill>
                  <a:schemeClr val="dk1"/>
                </a:solidFill>
                <a:effectLst/>
                <a:uFillTx/>
                <a:latin typeface="Calibri"/>
              </a:rPr>
              <a:t>Zweite Ebene</a:t>
            </a:r>
            <a:endParaRPr b="0" lang="de-DE" sz="2400" strike="noStrike" u="none">
              <a:solidFill>
                <a:schemeClr val="dk1"/>
              </a:solidFill>
              <a:effectLst/>
              <a:uFillTx/>
              <a:latin typeface="Calibri"/>
            </a:endParaRPr>
          </a:p>
          <a:p>
            <a:pPr lvl="2" marL="1143000" indent="-228600" defTabSz="914400">
              <a:lnSpc>
                <a:spcPct val="90000"/>
              </a:lnSpc>
              <a:spcBef>
                <a:spcPts val="499"/>
              </a:spcBef>
              <a:buClr>
                <a:srgbClr val="000000"/>
              </a:buClr>
              <a:buFont typeface="Arial"/>
              <a:buChar char="•"/>
            </a:pPr>
            <a:r>
              <a:rPr b="0" lang="de-DE" sz="2000" strike="noStrike" u="none">
                <a:solidFill>
                  <a:schemeClr val="dk1"/>
                </a:solidFill>
                <a:effectLst/>
                <a:uFillTx/>
                <a:latin typeface="Calibri"/>
              </a:rPr>
              <a:t>Dritte Ebene</a:t>
            </a:r>
            <a:endParaRPr b="0" lang="de-DE" sz="2000" strike="noStrike" u="none">
              <a:solidFill>
                <a:schemeClr val="dk1"/>
              </a:solidFill>
              <a:effectLst/>
              <a:uFillTx/>
              <a:latin typeface="Calibri"/>
            </a:endParaRPr>
          </a:p>
          <a:p>
            <a:pPr lvl="3" marL="16002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Vierte Ebene</a:t>
            </a:r>
            <a:endParaRPr b="0" lang="de-DE" sz="1800" strike="noStrike" u="none">
              <a:solidFill>
                <a:schemeClr val="dk1"/>
              </a:solidFill>
              <a:effectLst/>
              <a:uFillTx/>
              <a:latin typeface="Calibri"/>
            </a:endParaRPr>
          </a:p>
          <a:p>
            <a:pPr lvl="4" marL="20574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Fünfte Ebene</a:t>
            </a:r>
            <a:endParaRPr b="0" lang="de-DE" sz="1800" strike="noStrike" u="none">
              <a:solidFill>
                <a:schemeClr val="dk1"/>
              </a:solidFill>
              <a:effectLst/>
              <a:uFillTx/>
              <a:latin typeface="Calibri"/>
            </a:endParaRPr>
          </a:p>
        </p:txBody>
      </p:sp>
      <p:sp>
        <p:nvSpPr>
          <p:cNvPr id="9" name="PlaceHolder 3"/>
          <p:cNvSpPr>
            <a:spLocks noGrp="1"/>
          </p:cNvSpPr>
          <p:nvPr>
            <p:ph type="dt" idx="4"/>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de-DE" sz="1200" strike="noStrike" u="none">
                <a:solidFill>
                  <a:schemeClr val="dk1">
                    <a:tint val="75000"/>
                  </a:schemeClr>
                </a:solidFill>
                <a:effectLst/>
                <a:uFillTx/>
                <a:latin typeface="Calibri"/>
              </a:defRPr>
            </a:lvl1pPr>
          </a:lstStyle>
          <a:p>
            <a:pPr indent="0" defTabSz="914400">
              <a:lnSpc>
                <a:spcPct val="100000"/>
              </a:lnSpc>
              <a:buNone/>
            </a:pPr>
            <a:r>
              <a:rPr b="0" lang="de-DE" sz="1200" strike="noStrike" u="none">
                <a:solidFill>
                  <a:schemeClr val="dk1">
                    <a:tint val="75000"/>
                  </a:schemeClr>
                </a:solidFill>
                <a:effectLst/>
                <a:uFillTx/>
                <a:latin typeface="Calibri"/>
              </a:rPr>
              <a:t>&lt;Datum/Uhrzeit&gt;</a:t>
            </a:r>
            <a:endParaRPr b="0" lang="de-DE" sz="1200" strike="noStrike" u="none">
              <a:solidFill>
                <a:srgbClr val="000000"/>
              </a:solidFill>
              <a:effectLst/>
              <a:uFillTx/>
              <a:latin typeface="Calibri"/>
            </a:endParaRPr>
          </a:p>
        </p:txBody>
      </p:sp>
      <p:sp>
        <p:nvSpPr>
          <p:cNvPr id="10" name="PlaceHolder 4"/>
          <p:cNvSpPr>
            <a:spLocks noGrp="1"/>
          </p:cNvSpPr>
          <p:nvPr>
            <p:ph type="ftr" idx="5"/>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de-DE" sz="1400" strike="noStrike" u="none">
                <a:solidFill>
                  <a:srgbClr val="000000"/>
                </a:solidFill>
                <a:effectLst/>
                <a:uFillTx/>
                <a:latin typeface="Calibri"/>
              </a:defRPr>
            </a:lvl1pPr>
          </a:lstStyle>
          <a:p>
            <a:pPr indent="0" algn="ctr">
              <a:buNone/>
            </a:pPr>
            <a:r>
              <a:rPr b="0" lang="de-DE" sz="1400" strike="noStrike" u="none">
                <a:solidFill>
                  <a:srgbClr val="000000"/>
                </a:solidFill>
                <a:effectLst/>
                <a:uFillTx/>
                <a:latin typeface="Calibri"/>
              </a:rPr>
              <a:t>&lt;Fußzeile&gt;</a:t>
            </a:r>
            <a:endParaRPr b="0" lang="de-DE" sz="1400" strike="noStrike" u="none">
              <a:solidFill>
                <a:srgbClr val="000000"/>
              </a:solidFill>
              <a:effectLst/>
              <a:uFillTx/>
              <a:latin typeface="Calibri"/>
            </a:endParaRPr>
          </a:p>
        </p:txBody>
      </p:sp>
      <p:sp>
        <p:nvSpPr>
          <p:cNvPr id="11" name="PlaceHolder 5"/>
          <p:cNvSpPr>
            <a:spLocks noGrp="1"/>
          </p:cNvSpPr>
          <p:nvPr>
            <p:ph type="sldNum" idx="6"/>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de-DE" sz="1200" strike="noStrike" u="none">
                <a:solidFill>
                  <a:schemeClr val="dk1">
                    <a:tint val="75000"/>
                  </a:schemeClr>
                </a:solidFill>
                <a:effectLst/>
                <a:uFillTx/>
                <a:latin typeface="Calibri"/>
              </a:defRPr>
            </a:lvl1pPr>
          </a:lstStyle>
          <a:p>
            <a:pPr indent="0" algn="r" defTabSz="914400">
              <a:lnSpc>
                <a:spcPct val="100000"/>
              </a:lnSpc>
              <a:buNone/>
            </a:pPr>
            <a:fld id="{BC3F8976-AD30-4C5D-9FA9-47791C51B354}" type="slidenum">
              <a:rPr b="0" lang="de-DE" sz="1200" strike="noStrike" u="none">
                <a:solidFill>
                  <a:schemeClr val="dk1">
                    <a:tint val="75000"/>
                  </a:schemeClr>
                </a:solidFill>
                <a:effectLst/>
                <a:uFillTx/>
                <a:latin typeface="Calibri"/>
              </a:rPr>
              <a:t>&lt;Foliennummer&gt;</a:t>
            </a:fld>
            <a:endParaRPr b="0" lang="de-DE" sz="1200" strike="noStrike" u="none">
              <a:solidFill>
                <a:srgbClr val="000000"/>
              </a:solidFill>
              <a:effectLst/>
              <a:uFillTx/>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Vertikaler Titel und Text">
    <p:bg>
      <p:bgPr>
        <a:solidFill>
          <a:srgbClr val="ffffff"/>
        </a:solidFill>
      </p:bgPr>
    </p:bg>
    <p:spTree>
      <p:nvGrpSpPr>
        <p:cNvPr id="1" name=""/>
        <p:cNvGrpSpPr/>
        <p:nvPr/>
      </p:nvGrpSpPr>
      <p:grpSpPr>
        <a:xfrm>
          <a:off x="0" y="0"/>
          <a:ext cx="0" cy="0"/>
          <a:chOff x="0" y="0"/>
          <a:chExt cx="0" cy="0"/>
        </a:xfrm>
      </p:grpSpPr>
      <p:sp>
        <p:nvSpPr>
          <p:cNvPr id="12" name="PlaceHolder 1"/>
          <p:cNvSpPr>
            <a:spLocks noGrp="1"/>
          </p:cNvSpPr>
          <p:nvPr>
            <p:ph type="title"/>
          </p:nvPr>
        </p:nvSpPr>
        <p:spPr>
          <a:xfrm>
            <a:off x="8724960" y="365040"/>
            <a:ext cx="2628720" cy="5811480"/>
          </a:xfrm>
          <a:prstGeom prst="rect">
            <a:avLst/>
          </a:prstGeom>
          <a:noFill/>
          <a:ln w="0">
            <a:noFill/>
          </a:ln>
        </p:spPr>
        <p:txBody>
          <a:bodyPr lIns="91440" rIns="91440" tIns="45720" bIns="45720" anchor="ctr" vert="eaVert">
            <a:noAutofit/>
          </a:bodyPr>
          <a:p>
            <a:pPr indent="0" defTabSz="914400">
              <a:lnSpc>
                <a:spcPct val="90000"/>
              </a:lnSpc>
              <a:buNone/>
            </a:pPr>
            <a:r>
              <a:rPr b="0" lang="de-DE" sz="4400" strike="noStrike" u="none">
                <a:solidFill>
                  <a:schemeClr val="dk1"/>
                </a:solidFill>
                <a:effectLst/>
                <a:uFillTx/>
                <a:latin typeface="Calibri Light"/>
              </a:rPr>
              <a:t>Titelmasterformat durch Klicken bearbeiten</a:t>
            </a:r>
            <a:endParaRPr b="0" lang="de-DE" sz="4400" strike="noStrike" u="none">
              <a:solidFill>
                <a:schemeClr val="dk1"/>
              </a:solidFill>
              <a:effectLst/>
              <a:uFillTx/>
              <a:latin typeface="Calibri"/>
            </a:endParaRPr>
          </a:p>
        </p:txBody>
      </p:sp>
      <p:sp>
        <p:nvSpPr>
          <p:cNvPr id="13" name="PlaceHolder 2"/>
          <p:cNvSpPr>
            <a:spLocks noGrp="1"/>
          </p:cNvSpPr>
          <p:nvPr>
            <p:ph type="body"/>
          </p:nvPr>
        </p:nvSpPr>
        <p:spPr>
          <a:xfrm>
            <a:off x="838080" y="365040"/>
            <a:ext cx="7733880" cy="5811480"/>
          </a:xfrm>
          <a:prstGeom prst="rect">
            <a:avLst/>
          </a:prstGeom>
          <a:noFill/>
          <a:ln w="0">
            <a:noFill/>
          </a:ln>
        </p:spPr>
        <p:txBody>
          <a:bodyPr lIns="91440" rIns="91440" tIns="45720" bIns="45720" anchor="t" vert="eaVert">
            <a:noAutofit/>
          </a:bodyPr>
          <a:p>
            <a:pPr marL="228600" indent="-228600" defTabSz="914400">
              <a:lnSpc>
                <a:spcPct val="90000"/>
              </a:lnSpc>
              <a:spcBef>
                <a:spcPts val="1001"/>
              </a:spcBef>
              <a:buClr>
                <a:srgbClr val="000000"/>
              </a:buClr>
              <a:buFont typeface="Arial"/>
              <a:buChar char="•"/>
            </a:pPr>
            <a:r>
              <a:rPr b="0" lang="de-DE" sz="2800" strike="noStrike" u="none">
                <a:solidFill>
                  <a:schemeClr val="dk1"/>
                </a:solidFill>
                <a:effectLst/>
                <a:uFillTx/>
                <a:latin typeface="Calibri"/>
              </a:rPr>
              <a:t>Formatvorlagen des Textmasters bearbeiten</a:t>
            </a:r>
            <a:endParaRPr b="0" lang="de-DE" sz="2800" strike="noStrike" u="none">
              <a:solidFill>
                <a:schemeClr val="dk1"/>
              </a:solidFill>
              <a:effectLst/>
              <a:uFillTx/>
              <a:latin typeface="Calibri"/>
            </a:endParaRPr>
          </a:p>
          <a:p>
            <a:pPr lvl="1" marL="685800" indent="-228600" defTabSz="914400">
              <a:lnSpc>
                <a:spcPct val="90000"/>
              </a:lnSpc>
              <a:spcBef>
                <a:spcPts val="499"/>
              </a:spcBef>
              <a:buClr>
                <a:srgbClr val="000000"/>
              </a:buClr>
              <a:buFont typeface="Arial"/>
              <a:buChar char="•"/>
            </a:pPr>
            <a:r>
              <a:rPr b="0" lang="de-DE" sz="2400" strike="noStrike" u="none">
                <a:solidFill>
                  <a:schemeClr val="dk1"/>
                </a:solidFill>
                <a:effectLst/>
                <a:uFillTx/>
                <a:latin typeface="Calibri"/>
              </a:rPr>
              <a:t>Zweite Ebene</a:t>
            </a:r>
            <a:endParaRPr b="0" lang="de-DE" sz="2400" strike="noStrike" u="none">
              <a:solidFill>
                <a:schemeClr val="dk1"/>
              </a:solidFill>
              <a:effectLst/>
              <a:uFillTx/>
              <a:latin typeface="Calibri"/>
            </a:endParaRPr>
          </a:p>
          <a:p>
            <a:pPr lvl="2" marL="1143000" indent="-228600" defTabSz="914400">
              <a:lnSpc>
                <a:spcPct val="90000"/>
              </a:lnSpc>
              <a:spcBef>
                <a:spcPts val="499"/>
              </a:spcBef>
              <a:buClr>
                <a:srgbClr val="000000"/>
              </a:buClr>
              <a:buFont typeface="Arial"/>
              <a:buChar char="•"/>
            </a:pPr>
            <a:r>
              <a:rPr b="0" lang="de-DE" sz="2000" strike="noStrike" u="none">
                <a:solidFill>
                  <a:schemeClr val="dk1"/>
                </a:solidFill>
                <a:effectLst/>
                <a:uFillTx/>
                <a:latin typeface="Calibri"/>
              </a:rPr>
              <a:t>Dritte Ebene</a:t>
            </a:r>
            <a:endParaRPr b="0" lang="de-DE" sz="2000" strike="noStrike" u="none">
              <a:solidFill>
                <a:schemeClr val="dk1"/>
              </a:solidFill>
              <a:effectLst/>
              <a:uFillTx/>
              <a:latin typeface="Calibri"/>
            </a:endParaRPr>
          </a:p>
          <a:p>
            <a:pPr lvl="3" marL="16002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Vierte Ebene</a:t>
            </a:r>
            <a:endParaRPr b="0" lang="de-DE" sz="1800" strike="noStrike" u="none">
              <a:solidFill>
                <a:schemeClr val="dk1"/>
              </a:solidFill>
              <a:effectLst/>
              <a:uFillTx/>
              <a:latin typeface="Calibri"/>
            </a:endParaRPr>
          </a:p>
          <a:p>
            <a:pPr lvl="4" marL="20574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Fünfte Ebene</a:t>
            </a:r>
            <a:endParaRPr b="0" lang="de-DE" sz="1800" strike="noStrike" u="none">
              <a:solidFill>
                <a:schemeClr val="dk1"/>
              </a:solidFill>
              <a:effectLst/>
              <a:uFillTx/>
              <a:latin typeface="Calibri"/>
            </a:endParaRPr>
          </a:p>
        </p:txBody>
      </p:sp>
      <p:sp>
        <p:nvSpPr>
          <p:cNvPr id="14" name="PlaceHolder 3"/>
          <p:cNvSpPr>
            <a:spLocks noGrp="1"/>
          </p:cNvSpPr>
          <p:nvPr>
            <p:ph type="dt" idx="7"/>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de-DE" sz="1200" strike="noStrike" u="none">
                <a:solidFill>
                  <a:schemeClr val="dk1">
                    <a:tint val="75000"/>
                  </a:schemeClr>
                </a:solidFill>
                <a:effectLst/>
                <a:uFillTx/>
                <a:latin typeface="Calibri"/>
              </a:defRPr>
            </a:lvl1pPr>
          </a:lstStyle>
          <a:p>
            <a:pPr indent="0" defTabSz="914400">
              <a:lnSpc>
                <a:spcPct val="100000"/>
              </a:lnSpc>
              <a:buNone/>
            </a:pPr>
            <a:r>
              <a:rPr b="0" lang="de-DE" sz="1200" strike="noStrike" u="none">
                <a:solidFill>
                  <a:schemeClr val="dk1">
                    <a:tint val="75000"/>
                  </a:schemeClr>
                </a:solidFill>
                <a:effectLst/>
                <a:uFillTx/>
                <a:latin typeface="Calibri"/>
              </a:rPr>
              <a:t>&lt;Datum/Uhrzeit&gt;</a:t>
            </a:r>
            <a:endParaRPr b="0" lang="de-DE" sz="1200" strike="noStrike" u="none">
              <a:solidFill>
                <a:srgbClr val="000000"/>
              </a:solidFill>
              <a:effectLst/>
              <a:uFillTx/>
              <a:latin typeface="Calibri"/>
            </a:endParaRPr>
          </a:p>
        </p:txBody>
      </p:sp>
      <p:sp>
        <p:nvSpPr>
          <p:cNvPr id="15" name="PlaceHolder 4"/>
          <p:cNvSpPr>
            <a:spLocks noGrp="1"/>
          </p:cNvSpPr>
          <p:nvPr>
            <p:ph type="ftr" idx="8"/>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de-DE" sz="1400" strike="noStrike" u="none">
                <a:solidFill>
                  <a:srgbClr val="000000"/>
                </a:solidFill>
                <a:effectLst/>
                <a:uFillTx/>
                <a:latin typeface="Calibri"/>
              </a:defRPr>
            </a:lvl1pPr>
          </a:lstStyle>
          <a:p>
            <a:pPr indent="0" algn="ctr">
              <a:buNone/>
            </a:pPr>
            <a:r>
              <a:rPr b="0" lang="de-DE" sz="1400" strike="noStrike" u="none">
                <a:solidFill>
                  <a:srgbClr val="000000"/>
                </a:solidFill>
                <a:effectLst/>
                <a:uFillTx/>
                <a:latin typeface="Calibri"/>
              </a:rPr>
              <a:t>&lt;Fußzeile&gt;</a:t>
            </a:r>
            <a:endParaRPr b="0" lang="de-DE" sz="1400" strike="noStrike" u="none">
              <a:solidFill>
                <a:srgbClr val="000000"/>
              </a:solidFill>
              <a:effectLst/>
              <a:uFillTx/>
              <a:latin typeface="Calibri"/>
            </a:endParaRPr>
          </a:p>
        </p:txBody>
      </p:sp>
      <p:sp>
        <p:nvSpPr>
          <p:cNvPr id="16" name="PlaceHolder 5"/>
          <p:cNvSpPr>
            <a:spLocks noGrp="1"/>
          </p:cNvSpPr>
          <p:nvPr>
            <p:ph type="sldNum" idx="9"/>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de-DE" sz="1200" strike="noStrike" u="none">
                <a:solidFill>
                  <a:schemeClr val="dk1">
                    <a:tint val="75000"/>
                  </a:schemeClr>
                </a:solidFill>
                <a:effectLst/>
                <a:uFillTx/>
                <a:latin typeface="Calibri"/>
              </a:defRPr>
            </a:lvl1pPr>
          </a:lstStyle>
          <a:p>
            <a:pPr indent="0" algn="r" defTabSz="914400">
              <a:lnSpc>
                <a:spcPct val="100000"/>
              </a:lnSpc>
              <a:buNone/>
            </a:pPr>
            <a:fld id="{71E36A41-CB2E-4EBF-8172-0269B09D6C00}" type="slidenum">
              <a:rPr b="0" lang="de-DE" sz="1200" strike="noStrike" u="none">
                <a:solidFill>
                  <a:schemeClr val="dk1">
                    <a:tint val="75000"/>
                  </a:schemeClr>
                </a:solidFill>
                <a:effectLst/>
                <a:uFillTx/>
                <a:latin typeface="Calibri"/>
              </a:rPr>
              <a:t>&lt;Foliennummer&gt;</a:t>
            </a:fld>
            <a:endParaRPr b="0" lang="de-DE" sz="1200" strike="noStrike" u="none">
              <a:solidFill>
                <a:srgbClr val="000000"/>
              </a:solidFill>
              <a:effectLst/>
              <a:uFillTx/>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el und Inhalt">
    <p:bg>
      <p:bgPr>
        <a:solidFill>
          <a:srgbClr val="ffffff"/>
        </a:solidFill>
      </p:bgPr>
    </p:bg>
    <p:spTree>
      <p:nvGrpSpPr>
        <p:cNvPr id="1" name=""/>
        <p:cNvGrpSpPr/>
        <p:nvPr/>
      </p:nvGrpSpPr>
      <p:grpSpPr>
        <a:xfrm>
          <a:off x="0" y="0"/>
          <a:ext cx="0" cy="0"/>
          <a:chOff x="0" y="0"/>
          <a:chExt cx="0" cy="0"/>
        </a:xfrm>
      </p:grpSpPr>
      <p:sp>
        <p:nvSpPr>
          <p:cNvPr id="17"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de-DE" sz="4400" strike="noStrike" u="none">
                <a:solidFill>
                  <a:schemeClr val="dk1"/>
                </a:solidFill>
                <a:effectLst/>
                <a:uFillTx/>
                <a:latin typeface="Calibri Light"/>
              </a:rPr>
              <a:t>Titelmasterformat durch Klicken bearbeiten</a:t>
            </a:r>
            <a:endParaRPr b="0" lang="de-DE" sz="4400" strike="noStrike" u="none">
              <a:solidFill>
                <a:schemeClr val="dk1"/>
              </a:solidFill>
              <a:effectLst/>
              <a:uFillTx/>
              <a:latin typeface="Calibri"/>
            </a:endParaRPr>
          </a:p>
        </p:txBody>
      </p:sp>
      <p:sp>
        <p:nvSpPr>
          <p:cNvPr id="18" name="PlaceHolder 2"/>
          <p:cNvSpPr>
            <a:spLocks noGrp="1"/>
          </p:cNvSpPr>
          <p:nvPr>
            <p:ph type="body"/>
          </p:nvPr>
        </p:nvSpPr>
        <p:spPr>
          <a:xfrm>
            <a:off x="838080" y="1825560"/>
            <a:ext cx="1051524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de-DE" sz="2800" strike="noStrike" u="none">
                <a:solidFill>
                  <a:schemeClr val="dk1"/>
                </a:solidFill>
                <a:effectLst/>
                <a:uFillTx/>
                <a:latin typeface="Calibri"/>
              </a:rPr>
              <a:t>Formatvorlagen des Textmasters bearbeiten</a:t>
            </a:r>
            <a:endParaRPr b="0" lang="de-DE" sz="2800" strike="noStrike" u="none">
              <a:solidFill>
                <a:schemeClr val="dk1"/>
              </a:solidFill>
              <a:effectLst/>
              <a:uFillTx/>
              <a:latin typeface="Calibri"/>
            </a:endParaRPr>
          </a:p>
          <a:p>
            <a:pPr lvl="1" marL="685800" indent="-228600" defTabSz="914400">
              <a:lnSpc>
                <a:spcPct val="90000"/>
              </a:lnSpc>
              <a:spcBef>
                <a:spcPts val="499"/>
              </a:spcBef>
              <a:buClr>
                <a:srgbClr val="000000"/>
              </a:buClr>
              <a:buFont typeface="Arial"/>
              <a:buChar char="•"/>
            </a:pPr>
            <a:r>
              <a:rPr b="0" lang="de-DE" sz="2400" strike="noStrike" u="none">
                <a:solidFill>
                  <a:schemeClr val="dk1"/>
                </a:solidFill>
                <a:effectLst/>
                <a:uFillTx/>
                <a:latin typeface="Calibri"/>
              </a:rPr>
              <a:t>Zweite Ebene</a:t>
            </a:r>
            <a:endParaRPr b="0" lang="de-DE" sz="2400" strike="noStrike" u="none">
              <a:solidFill>
                <a:schemeClr val="dk1"/>
              </a:solidFill>
              <a:effectLst/>
              <a:uFillTx/>
              <a:latin typeface="Calibri"/>
            </a:endParaRPr>
          </a:p>
          <a:p>
            <a:pPr lvl="2" marL="1143000" indent="-228600" defTabSz="914400">
              <a:lnSpc>
                <a:spcPct val="90000"/>
              </a:lnSpc>
              <a:spcBef>
                <a:spcPts val="499"/>
              </a:spcBef>
              <a:buClr>
                <a:srgbClr val="000000"/>
              </a:buClr>
              <a:buFont typeface="Arial"/>
              <a:buChar char="•"/>
            </a:pPr>
            <a:r>
              <a:rPr b="0" lang="de-DE" sz="2000" strike="noStrike" u="none">
                <a:solidFill>
                  <a:schemeClr val="dk1"/>
                </a:solidFill>
                <a:effectLst/>
                <a:uFillTx/>
                <a:latin typeface="Calibri"/>
              </a:rPr>
              <a:t>Dritte Ebene</a:t>
            </a:r>
            <a:endParaRPr b="0" lang="de-DE" sz="2000" strike="noStrike" u="none">
              <a:solidFill>
                <a:schemeClr val="dk1"/>
              </a:solidFill>
              <a:effectLst/>
              <a:uFillTx/>
              <a:latin typeface="Calibri"/>
            </a:endParaRPr>
          </a:p>
          <a:p>
            <a:pPr lvl="3" marL="16002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Vierte Ebene</a:t>
            </a:r>
            <a:endParaRPr b="0" lang="de-DE" sz="1800" strike="noStrike" u="none">
              <a:solidFill>
                <a:schemeClr val="dk1"/>
              </a:solidFill>
              <a:effectLst/>
              <a:uFillTx/>
              <a:latin typeface="Calibri"/>
            </a:endParaRPr>
          </a:p>
          <a:p>
            <a:pPr lvl="4" marL="20574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Fünfte Ebene</a:t>
            </a:r>
            <a:endParaRPr b="0" lang="de-DE" sz="1800" strike="noStrike" u="none">
              <a:solidFill>
                <a:schemeClr val="dk1"/>
              </a:solidFill>
              <a:effectLst/>
              <a:uFillTx/>
              <a:latin typeface="Calibri"/>
            </a:endParaRPr>
          </a:p>
        </p:txBody>
      </p:sp>
      <p:sp>
        <p:nvSpPr>
          <p:cNvPr id="19" name="PlaceHolder 3"/>
          <p:cNvSpPr>
            <a:spLocks noGrp="1"/>
          </p:cNvSpPr>
          <p:nvPr>
            <p:ph type="dt" idx="10"/>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de-DE" sz="1200" strike="noStrike" u="none">
                <a:solidFill>
                  <a:schemeClr val="dk1">
                    <a:tint val="75000"/>
                  </a:schemeClr>
                </a:solidFill>
                <a:effectLst/>
                <a:uFillTx/>
                <a:latin typeface="Calibri"/>
              </a:defRPr>
            </a:lvl1pPr>
          </a:lstStyle>
          <a:p>
            <a:pPr indent="0" defTabSz="914400">
              <a:lnSpc>
                <a:spcPct val="100000"/>
              </a:lnSpc>
              <a:buNone/>
            </a:pPr>
            <a:r>
              <a:rPr b="0" lang="de-DE" sz="1200" strike="noStrike" u="none">
                <a:solidFill>
                  <a:schemeClr val="dk1">
                    <a:tint val="75000"/>
                  </a:schemeClr>
                </a:solidFill>
                <a:effectLst/>
                <a:uFillTx/>
                <a:latin typeface="Calibri"/>
              </a:rPr>
              <a:t>&lt;Datum/Uhrzeit&gt;</a:t>
            </a:r>
            <a:endParaRPr b="0" lang="de-DE" sz="1200" strike="noStrike" u="none">
              <a:solidFill>
                <a:srgbClr val="000000"/>
              </a:solidFill>
              <a:effectLst/>
              <a:uFillTx/>
              <a:latin typeface="Calibri"/>
            </a:endParaRPr>
          </a:p>
        </p:txBody>
      </p:sp>
      <p:sp>
        <p:nvSpPr>
          <p:cNvPr id="20" name="PlaceHolder 4"/>
          <p:cNvSpPr>
            <a:spLocks noGrp="1"/>
          </p:cNvSpPr>
          <p:nvPr>
            <p:ph type="ftr" idx="11"/>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de-DE" sz="1400" strike="noStrike" u="none">
                <a:solidFill>
                  <a:srgbClr val="000000"/>
                </a:solidFill>
                <a:effectLst/>
                <a:uFillTx/>
                <a:latin typeface="Calibri"/>
              </a:defRPr>
            </a:lvl1pPr>
          </a:lstStyle>
          <a:p>
            <a:pPr indent="0" algn="ctr">
              <a:buNone/>
            </a:pPr>
            <a:r>
              <a:rPr b="0" lang="de-DE" sz="1400" strike="noStrike" u="none">
                <a:solidFill>
                  <a:srgbClr val="000000"/>
                </a:solidFill>
                <a:effectLst/>
                <a:uFillTx/>
                <a:latin typeface="Calibri"/>
              </a:rPr>
              <a:t>&lt;Fußzeile&gt;</a:t>
            </a:r>
            <a:endParaRPr b="0" lang="de-DE" sz="1400" strike="noStrike" u="none">
              <a:solidFill>
                <a:srgbClr val="000000"/>
              </a:solidFill>
              <a:effectLst/>
              <a:uFillTx/>
              <a:latin typeface="Calibri"/>
            </a:endParaRPr>
          </a:p>
        </p:txBody>
      </p:sp>
      <p:sp>
        <p:nvSpPr>
          <p:cNvPr id="21" name="PlaceHolder 5"/>
          <p:cNvSpPr>
            <a:spLocks noGrp="1"/>
          </p:cNvSpPr>
          <p:nvPr>
            <p:ph type="sldNum" idx="12"/>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de-DE" sz="1200" strike="noStrike" u="none">
                <a:solidFill>
                  <a:schemeClr val="dk1">
                    <a:tint val="75000"/>
                  </a:schemeClr>
                </a:solidFill>
                <a:effectLst/>
                <a:uFillTx/>
                <a:latin typeface="Calibri"/>
              </a:defRPr>
            </a:lvl1pPr>
          </a:lstStyle>
          <a:p>
            <a:pPr indent="0" algn="r" defTabSz="914400">
              <a:lnSpc>
                <a:spcPct val="100000"/>
              </a:lnSpc>
              <a:buNone/>
            </a:pPr>
            <a:fld id="{A940683D-A36A-4910-AD53-2718C4DBF8E7}" type="slidenum">
              <a:rPr b="0" lang="de-DE" sz="1200" strike="noStrike" u="none">
                <a:solidFill>
                  <a:schemeClr val="dk1">
                    <a:tint val="75000"/>
                  </a:schemeClr>
                </a:solidFill>
                <a:effectLst/>
                <a:uFillTx/>
                <a:latin typeface="Calibri"/>
              </a:rPr>
              <a:t>&lt;Foliennummer&gt;</a:t>
            </a:fld>
            <a:endParaRPr b="0" lang="de-DE" sz="1200" strike="noStrike" u="none">
              <a:solidFill>
                <a:srgbClr val="000000"/>
              </a:solidFill>
              <a:effectLst/>
              <a:uFillTx/>
              <a:latin typeface="Calibri"/>
            </a:endParaRPr>
          </a:p>
        </p:txBody>
      </p:sp>
      <p:pic>
        <p:nvPicPr>
          <p:cNvPr id="22" name="Grafik 7" descr=""/>
          <p:cNvPicPr/>
          <p:nvPr/>
        </p:nvPicPr>
        <p:blipFill>
          <a:blip r:embed="rId2"/>
          <a:stretch/>
        </p:blipFill>
        <p:spPr>
          <a:xfrm>
            <a:off x="9606240" y="393120"/>
            <a:ext cx="1747080" cy="1249200"/>
          </a:xfrm>
          <a:prstGeom prst="rect">
            <a:avLst/>
          </a:prstGeom>
          <a:noFill/>
          <a:ln w="0">
            <a:noFill/>
          </a:ln>
        </p:spPr>
      </p:pic>
      <p:cxnSp>
        <p:nvCxnSpPr>
          <p:cNvPr id="23" name="Gerader Verbinder 8"/>
          <p:cNvCxnSpPr/>
          <p:nvPr/>
        </p:nvCxnSpPr>
        <p:spPr>
          <a:xfrm flipH="1">
            <a:off x="838080" y="1690560"/>
            <a:ext cx="10515960" cy="360"/>
          </a:xfrm>
          <a:prstGeom prst="straightConnector1">
            <a:avLst/>
          </a:prstGeom>
          <a:ln w="28575">
            <a:solidFill>
              <a:srgbClr val="5b9bd5"/>
            </a:solidFill>
          </a:ln>
        </p:spPr>
      </p:cxn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Abschnitts-&#10;überschrift">
    <p:bg>
      <p:bgPr>
        <a:solidFill>
          <a:srgbClr val="ffffff"/>
        </a:solidFill>
      </p:bgPr>
    </p:bg>
    <p:spTree>
      <p:nvGrpSpPr>
        <p:cNvPr id="1" name=""/>
        <p:cNvGrpSpPr/>
        <p:nvPr/>
      </p:nvGrpSpPr>
      <p:grpSpPr>
        <a:xfrm>
          <a:off x="0" y="0"/>
          <a:ext cx="0" cy="0"/>
          <a:chOff x="0" y="0"/>
          <a:chExt cx="0" cy="0"/>
        </a:xfrm>
      </p:grpSpPr>
      <p:sp>
        <p:nvSpPr>
          <p:cNvPr id="24" name="PlaceHolder 1"/>
          <p:cNvSpPr>
            <a:spLocks noGrp="1"/>
          </p:cNvSpPr>
          <p:nvPr>
            <p:ph type="title"/>
          </p:nvPr>
        </p:nvSpPr>
        <p:spPr>
          <a:xfrm>
            <a:off x="831960" y="1709640"/>
            <a:ext cx="10515240" cy="2852280"/>
          </a:xfrm>
          <a:prstGeom prst="rect">
            <a:avLst/>
          </a:prstGeom>
          <a:noFill/>
          <a:ln w="0">
            <a:noFill/>
          </a:ln>
        </p:spPr>
        <p:txBody>
          <a:bodyPr lIns="91440" rIns="91440" tIns="45720" bIns="45720" anchor="b">
            <a:noAutofit/>
          </a:bodyPr>
          <a:p>
            <a:pPr indent="0" defTabSz="914400">
              <a:lnSpc>
                <a:spcPct val="90000"/>
              </a:lnSpc>
              <a:buNone/>
            </a:pPr>
            <a:r>
              <a:rPr b="0" lang="de-DE" sz="6000" strike="noStrike" u="none">
                <a:solidFill>
                  <a:schemeClr val="dk1"/>
                </a:solidFill>
                <a:effectLst/>
                <a:uFillTx/>
                <a:latin typeface="Calibri Light"/>
              </a:rPr>
              <a:t>Titelmasterformat durch Klicken bearbeiten</a:t>
            </a:r>
            <a:endParaRPr b="0" lang="de-DE" sz="6000" strike="noStrike" u="none">
              <a:solidFill>
                <a:schemeClr val="dk1"/>
              </a:solidFill>
              <a:effectLst/>
              <a:uFillTx/>
              <a:latin typeface="Calibri"/>
            </a:endParaRPr>
          </a:p>
        </p:txBody>
      </p:sp>
      <p:sp>
        <p:nvSpPr>
          <p:cNvPr id="25" name="PlaceHolder 2"/>
          <p:cNvSpPr>
            <a:spLocks noGrp="1"/>
          </p:cNvSpPr>
          <p:nvPr>
            <p:ph type="body"/>
          </p:nvPr>
        </p:nvSpPr>
        <p:spPr>
          <a:xfrm>
            <a:off x="831960" y="4589640"/>
            <a:ext cx="10515240" cy="149976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de-DE" sz="2400" strike="noStrike" u="none">
                <a:solidFill>
                  <a:schemeClr val="dk1">
                    <a:tint val="75000"/>
                  </a:schemeClr>
                </a:solidFill>
                <a:effectLst/>
                <a:uFillTx/>
                <a:latin typeface="Calibri"/>
              </a:rPr>
              <a:t>Formatvorlagen des Textmasters bearbeiten</a:t>
            </a:r>
            <a:endParaRPr b="0" lang="de-DE" sz="2400" strike="noStrike" u="none">
              <a:solidFill>
                <a:schemeClr val="dk1"/>
              </a:solidFill>
              <a:effectLst/>
              <a:uFillTx/>
              <a:latin typeface="Calibri"/>
            </a:endParaRPr>
          </a:p>
        </p:txBody>
      </p:sp>
      <p:sp>
        <p:nvSpPr>
          <p:cNvPr id="26" name="PlaceHolder 3"/>
          <p:cNvSpPr>
            <a:spLocks noGrp="1"/>
          </p:cNvSpPr>
          <p:nvPr>
            <p:ph type="dt" idx="13"/>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de-DE" sz="1200" strike="noStrike" u="none">
                <a:solidFill>
                  <a:schemeClr val="dk1">
                    <a:tint val="75000"/>
                  </a:schemeClr>
                </a:solidFill>
                <a:effectLst/>
                <a:uFillTx/>
                <a:latin typeface="Calibri"/>
              </a:defRPr>
            </a:lvl1pPr>
          </a:lstStyle>
          <a:p>
            <a:pPr indent="0" defTabSz="914400">
              <a:lnSpc>
                <a:spcPct val="100000"/>
              </a:lnSpc>
              <a:buNone/>
            </a:pPr>
            <a:r>
              <a:rPr b="0" lang="de-DE" sz="1200" strike="noStrike" u="none">
                <a:solidFill>
                  <a:schemeClr val="dk1">
                    <a:tint val="75000"/>
                  </a:schemeClr>
                </a:solidFill>
                <a:effectLst/>
                <a:uFillTx/>
                <a:latin typeface="Calibri"/>
              </a:rPr>
              <a:t>&lt;Datum/Uhrzeit&gt;</a:t>
            </a:r>
            <a:endParaRPr b="0" lang="de-DE" sz="1200" strike="noStrike" u="none">
              <a:solidFill>
                <a:srgbClr val="000000"/>
              </a:solidFill>
              <a:effectLst/>
              <a:uFillTx/>
              <a:latin typeface="Calibri"/>
            </a:endParaRPr>
          </a:p>
        </p:txBody>
      </p:sp>
      <p:sp>
        <p:nvSpPr>
          <p:cNvPr id="27" name="PlaceHolder 4"/>
          <p:cNvSpPr>
            <a:spLocks noGrp="1"/>
          </p:cNvSpPr>
          <p:nvPr>
            <p:ph type="ftr" idx="14"/>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de-DE" sz="1400" strike="noStrike" u="none">
                <a:solidFill>
                  <a:srgbClr val="000000"/>
                </a:solidFill>
                <a:effectLst/>
                <a:uFillTx/>
                <a:latin typeface="Calibri"/>
              </a:defRPr>
            </a:lvl1pPr>
          </a:lstStyle>
          <a:p>
            <a:pPr indent="0" algn="ctr">
              <a:buNone/>
            </a:pPr>
            <a:r>
              <a:rPr b="0" lang="de-DE" sz="1400" strike="noStrike" u="none">
                <a:solidFill>
                  <a:srgbClr val="000000"/>
                </a:solidFill>
                <a:effectLst/>
                <a:uFillTx/>
                <a:latin typeface="Calibri"/>
              </a:rPr>
              <a:t>&lt;Fußzeile&gt;</a:t>
            </a:r>
            <a:endParaRPr b="0" lang="de-DE" sz="1400" strike="noStrike" u="none">
              <a:solidFill>
                <a:srgbClr val="000000"/>
              </a:solidFill>
              <a:effectLst/>
              <a:uFillTx/>
              <a:latin typeface="Calibri"/>
            </a:endParaRPr>
          </a:p>
        </p:txBody>
      </p:sp>
      <p:sp>
        <p:nvSpPr>
          <p:cNvPr id="28" name="PlaceHolder 5"/>
          <p:cNvSpPr>
            <a:spLocks noGrp="1"/>
          </p:cNvSpPr>
          <p:nvPr>
            <p:ph type="sldNum" idx="15"/>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de-DE" sz="1200" strike="noStrike" u="none">
                <a:solidFill>
                  <a:schemeClr val="dk1">
                    <a:tint val="75000"/>
                  </a:schemeClr>
                </a:solidFill>
                <a:effectLst/>
                <a:uFillTx/>
                <a:latin typeface="Calibri"/>
              </a:defRPr>
            </a:lvl1pPr>
          </a:lstStyle>
          <a:p>
            <a:pPr indent="0" algn="r" defTabSz="914400">
              <a:lnSpc>
                <a:spcPct val="100000"/>
              </a:lnSpc>
              <a:buNone/>
            </a:pPr>
            <a:fld id="{7D3C86AC-6E9E-48C6-BC2F-DE3C5EB90C3A}" type="slidenum">
              <a:rPr b="0" lang="de-DE" sz="1200" strike="noStrike" u="none">
                <a:solidFill>
                  <a:schemeClr val="dk1">
                    <a:tint val="75000"/>
                  </a:schemeClr>
                </a:solidFill>
                <a:effectLst/>
                <a:uFillTx/>
                <a:latin typeface="Calibri"/>
              </a:rPr>
              <a:t>&lt;Foliennummer&gt;</a:t>
            </a:fld>
            <a:endParaRPr b="0" lang="de-DE" sz="1200" strike="noStrike" u="none">
              <a:solidFill>
                <a:srgbClr val="000000"/>
              </a:solidFill>
              <a:effectLst/>
              <a:uFillTx/>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Zwei Inhalte">
    <p:bg>
      <p:bgPr>
        <a:solidFill>
          <a:srgbClr val="ffffff"/>
        </a:solidFill>
      </p:bgPr>
    </p:bg>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de-DE" sz="4400" strike="noStrike" u="none">
                <a:solidFill>
                  <a:schemeClr val="dk1"/>
                </a:solidFill>
                <a:effectLst/>
                <a:uFillTx/>
                <a:latin typeface="Calibri Light"/>
              </a:rPr>
              <a:t>Titelmasterformat durch Klicken bearbeiten</a:t>
            </a:r>
            <a:endParaRPr b="0" lang="de-DE" sz="4400" strike="noStrike" u="none">
              <a:solidFill>
                <a:schemeClr val="dk1"/>
              </a:solidFill>
              <a:effectLst/>
              <a:uFillTx/>
              <a:latin typeface="Calibri"/>
            </a:endParaRPr>
          </a:p>
        </p:txBody>
      </p:sp>
      <p:sp>
        <p:nvSpPr>
          <p:cNvPr id="30" name="PlaceHolder 2"/>
          <p:cNvSpPr>
            <a:spLocks noGrp="1"/>
          </p:cNvSpPr>
          <p:nvPr>
            <p:ph type="body"/>
          </p:nvPr>
        </p:nvSpPr>
        <p:spPr>
          <a:xfrm>
            <a:off x="838080" y="1825560"/>
            <a:ext cx="518112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de-DE" sz="2800" strike="noStrike" u="none">
                <a:solidFill>
                  <a:schemeClr val="dk1"/>
                </a:solidFill>
                <a:effectLst/>
                <a:uFillTx/>
                <a:latin typeface="Calibri"/>
              </a:rPr>
              <a:t>Formatvorlagen des Textmasters bearbeiten</a:t>
            </a:r>
            <a:endParaRPr b="0" lang="de-DE" sz="2800" strike="noStrike" u="none">
              <a:solidFill>
                <a:schemeClr val="dk1"/>
              </a:solidFill>
              <a:effectLst/>
              <a:uFillTx/>
              <a:latin typeface="Calibri"/>
            </a:endParaRPr>
          </a:p>
          <a:p>
            <a:pPr lvl="1" marL="685800" indent="-228600" defTabSz="914400">
              <a:lnSpc>
                <a:spcPct val="90000"/>
              </a:lnSpc>
              <a:spcBef>
                <a:spcPts val="499"/>
              </a:spcBef>
              <a:buClr>
                <a:srgbClr val="000000"/>
              </a:buClr>
              <a:buFont typeface="Arial"/>
              <a:buChar char="•"/>
            </a:pPr>
            <a:r>
              <a:rPr b="0" lang="de-DE" sz="2400" strike="noStrike" u="none">
                <a:solidFill>
                  <a:schemeClr val="dk1"/>
                </a:solidFill>
                <a:effectLst/>
                <a:uFillTx/>
                <a:latin typeface="Calibri"/>
              </a:rPr>
              <a:t>Zweite Ebene</a:t>
            </a:r>
            <a:endParaRPr b="0" lang="de-DE" sz="2400" strike="noStrike" u="none">
              <a:solidFill>
                <a:schemeClr val="dk1"/>
              </a:solidFill>
              <a:effectLst/>
              <a:uFillTx/>
              <a:latin typeface="Calibri"/>
            </a:endParaRPr>
          </a:p>
          <a:p>
            <a:pPr lvl="2" marL="1143000" indent="-228600" defTabSz="914400">
              <a:lnSpc>
                <a:spcPct val="90000"/>
              </a:lnSpc>
              <a:spcBef>
                <a:spcPts val="499"/>
              </a:spcBef>
              <a:buClr>
                <a:srgbClr val="000000"/>
              </a:buClr>
              <a:buFont typeface="Arial"/>
              <a:buChar char="•"/>
            </a:pPr>
            <a:r>
              <a:rPr b="0" lang="de-DE" sz="2000" strike="noStrike" u="none">
                <a:solidFill>
                  <a:schemeClr val="dk1"/>
                </a:solidFill>
                <a:effectLst/>
                <a:uFillTx/>
                <a:latin typeface="Calibri"/>
              </a:rPr>
              <a:t>Dritte Ebene</a:t>
            </a:r>
            <a:endParaRPr b="0" lang="de-DE" sz="2000" strike="noStrike" u="none">
              <a:solidFill>
                <a:schemeClr val="dk1"/>
              </a:solidFill>
              <a:effectLst/>
              <a:uFillTx/>
              <a:latin typeface="Calibri"/>
            </a:endParaRPr>
          </a:p>
          <a:p>
            <a:pPr lvl="3" marL="16002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Vierte Ebene</a:t>
            </a:r>
            <a:endParaRPr b="0" lang="de-DE" sz="1800" strike="noStrike" u="none">
              <a:solidFill>
                <a:schemeClr val="dk1"/>
              </a:solidFill>
              <a:effectLst/>
              <a:uFillTx/>
              <a:latin typeface="Calibri"/>
            </a:endParaRPr>
          </a:p>
          <a:p>
            <a:pPr lvl="4" marL="20574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Fünfte Ebene</a:t>
            </a:r>
            <a:endParaRPr b="0" lang="de-DE" sz="1800" strike="noStrike" u="none">
              <a:solidFill>
                <a:schemeClr val="dk1"/>
              </a:solidFill>
              <a:effectLst/>
              <a:uFillTx/>
              <a:latin typeface="Calibri"/>
            </a:endParaRPr>
          </a:p>
        </p:txBody>
      </p:sp>
      <p:sp>
        <p:nvSpPr>
          <p:cNvPr id="31" name="PlaceHolder 3"/>
          <p:cNvSpPr>
            <a:spLocks noGrp="1"/>
          </p:cNvSpPr>
          <p:nvPr>
            <p:ph type="body"/>
          </p:nvPr>
        </p:nvSpPr>
        <p:spPr>
          <a:xfrm>
            <a:off x="6172200" y="1825560"/>
            <a:ext cx="518112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de-DE" sz="2800" strike="noStrike" u="none">
                <a:solidFill>
                  <a:schemeClr val="dk1"/>
                </a:solidFill>
                <a:effectLst/>
                <a:uFillTx/>
                <a:latin typeface="Calibri"/>
              </a:rPr>
              <a:t>Formatvorlagen des Textmasters bearbeiten</a:t>
            </a:r>
            <a:endParaRPr b="0" lang="de-DE" sz="2800" strike="noStrike" u="none">
              <a:solidFill>
                <a:schemeClr val="dk1"/>
              </a:solidFill>
              <a:effectLst/>
              <a:uFillTx/>
              <a:latin typeface="Calibri"/>
            </a:endParaRPr>
          </a:p>
          <a:p>
            <a:pPr lvl="1" marL="685800" indent="-228600" defTabSz="914400">
              <a:lnSpc>
                <a:spcPct val="90000"/>
              </a:lnSpc>
              <a:spcBef>
                <a:spcPts val="499"/>
              </a:spcBef>
              <a:buClr>
                <a:srgbClr val="000000"/>
              </a:buClr>
              <a:buFont typeface="Arial"/>
              <a:buChar char="•"/>
            </a:pPr>
            <a:r>
              <a:rPr b="0" lang="de-DE" sz="2400" strike="noStrike" u="none">
                <a:solidFill>
                  <a:schemeClr val="dk1"/>
                </a:solidFill>
                <a:effectLst/>
                <a:uFillTx/>
                <a:latin typeface="Calibri"/>
              </a:rPr>
              <a:t>Zweite Ebene</a:t>
            </a:r>
            <a:endParaRPr b="0" lang="de-DE" sz="2400" strike="noStrike" u="none">
              <a:solidFill>
                <a:schemeClr val="dk1"/>
              </a:solidFill>
              <a:effectLst/>
              <a:uFillTx/>
              <a:latin typeface="Calibri"/>
            </a:endParaRPr>
          </a:p>
          <a:p>
            <a:pPr lvl="2" marL="1143000" indent="-228600" defTabSz="914400">
              <a:lnSpc>
                <a:spcPct val="90000"/>
              </a:lnSpc>
              <a:spcBef>
                <a:spcPts val="499"/>
              </a:spcBef>
              <a:buClr>
                <a:srgbClr val="000000"/>
              </a:buClr>
              <a:buFont typeface="Arial"/>
              <a:buChar char="•"/>
            </a:pPr>
            <a:r>
              <a:rPr b="0" lang="de-DE" sz="2000" strike="noStrike" u="none">
                <a:solidFill>
                  <a:schemeClr val="dk1"/>
                </a:solidFill>
                <a:effectLst/>
                <a:uFillTx/>
                <a:latin typeface="Calibri"/>
              </a:rPr>
              <a:t>Dritte Ebene</a:t>
            </a:r>
            <a:endParaRPr b="0" lang="de-DE" sz="2000" strike="noStrike" u="none">
              <a:solidFill>
                <a:schemeClr val="dk1"/>
              </a:solidFill>
              <a:effectLst/>
              <a:uFillTx/>
              <a:latin typeface="Calibri"/>
            </a:endParaRPr>
          </a:p>
          <a:p>
            <a:pPr lvl="3" marL="16002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Vierte Ebene</a:t>
            </a:r>
            <a:endParaRPr b="0" lang="de-DE" sz="1800" strike="noStrike" u="none">
              <a:solidFill>
                <a:schemeClr val="dk1"/>
              </a:solidFill>
              <a:effectLst/>
              <a:uFillTx/>
              <a:latin typeface="Calibri"/>
            </a:endParaRPr>
          </a:p>
          <a:p>
            <a:pPr lvl="4" marL="20574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Fünfte Ebene</a:t>
            </a:r>
            <a:endParaRPr b="0" lang="de-DE" sz="1800" strike="noStrike" u="none">
              <a:solidFill>
                <a:schemeClr val="dk1"/>
              </a:solidFill>
              <a:effectLst/>
              <a:uFillTx/>
              <a:latin typeface="Calibri"/>
            </a:endParaRPr>
          </a:p>
        </p:txBody>
      </p:sp>
      <p:sp>
        <p:nvSpPr>
          <p:cNvPr id="32" name="PlaceHolder 4"/>
          <p:cNvSpPr>
            <a:spLocks noGrp="1"/>
          </p:cNvSpPr>
          <p:nvPr>
            <p:ph type="dt" idx="16"/>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de-DE" sz="1200" strike="noStrike" u="none">
                <a:solidFill>
                  <a:schemeClr val="dk1">
                    <a:tint val="75000"/>
                  </a:schemeClr>
                </a:solidFill>
                <a:effectLst/>
                <a:uFillTx/>
                <a:latin typeface="Calibri"/>
              </a:defRPr>
            </a:lvl1pPr>
          </a:lstStyle>
          <a:p>
            <a:pPr indent="0" defTabSz="914400">
              <a:lnSpc>
                <a:spcPct val="100000"/>
              </a:lnSpc>
              <a:buNone/>
            </a:pPr>
            <a:r>
              <a:rPr b="0" lang="de-DE" sz="1200" strike="noStrike" u="none">
                <a:solidFill>
                  <a:schemeClr val="dk1">
                    <a:tint val="75000"/>
                  </a:schemeClr>
                </a:solidFill>
                <a:effectLst/>
                <a:uFillTx/>
                <a:latin typeface="Calibri"/>
              </a:rPr>
              <a:t>&lt;Datum/Uhrzeit&gt;</a:t>
            </a:r>
            <a:endParaRPr b="0" lang="de-DE" sz="1200" strike="noStrike" u="none">
              <a:solidFill>
                <a:srgbClr val="000000"/>
              </a:solidFill>
              <a:effectLst/>
              <a:uFillTx/>
              <a:latin typeface="Calibri"/>
            </a:endParaRPr>
          </a:p>
        </p:txBody>
      </p:sp>
      <p:sp>
        <p:nvSpPr>
          <p:cNvPr id="33" name="PlaceHolder 5"/>
          <p:cNvSpPr>
            <a:spLocks noGrp="1"/>
          </p:cNvSpPr>
          <p:nvPr>
            <p:ph type="ftr" idx="17"/>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de-DE" sz="1400" strike="noStrike" u="none">
                <a:solidFill>
                  <a:srgbClr val="000000"/>
                </a:solidFill>
                <a:effectLst/>
                <a:uFillTx/>
                <a:latin typeface="Calibri"/>
              </a:defRPr>
            </a:lvl1pPr>
          </a:lstStyle>
          <a:p>
            <a:pPr indent="0" algn="ctr">
              <a:buNone/>
            </a:pPr>
            <a:r>
              <a:rPr b="0" lang="de-DE" sz="1400" strike="noStrike" u="none">
                <a:solidFill>
                  <a:srgbClr val="000000"/>
                </a:solidFill>
                <a:effectLst/>
                <a:uFillTx/>
                <a:latin typeface="Calibri"/>
              </a:rPr>
              <a:t>&lt;Fußzeile&gt;</a:t>
            </a:r>
            <a:endParaRPr b="0" lang="de-DE" sz="1400" strike="noStrike" u="none">
              <a:solidFill>
                <a:srgbClr val="000000"/>
              </a:solidFill>
              <a:effectLst/>
              <a:uFillTx/>
              <a:latin typeface="Calibri"/>
            </a:endParaRPr>
          </a:p>
        </p:txBody>
      </p:sp>
      <p:sp>
        <p:nvSpPr>
          <p:cNvPr id="34" name="PlaceHolder 6"/>
          <p:cNvSpPr>
            <a:spLocks noGrp="1"/>
          </p:cNvSpPr>
          <p:nvPr>
            <p:ph type="sldNum" idx="18"/>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de-DE" sz="1200" strike="noStrike" u="none">
                <a:solidFill>
                  <a:schemeClr val="dk1">
                    <a:tint val="75000"/>
                  </a:schemeClr>
                </a:solidFill>
                <a:effectLst/>
                <a:uFillTx/>
                <a:latin typeface="Calibri"/>
              </a:defRPr>
            </a:lvl1pPr>
          </a:lstStyle>
          <a:p>
            <a:pPr indent="0" algn="r" defTabSz="914400">
              <a:lnSpc>
                <a:spcPct val="100000"/>
              </a:lnSpc>
              <a:buNone/>
            </a:pPr>
            <a:fld id="{5AAED004-1C0E-422F-9EB8-B7CED7F8EE1F}" type="slidenum">
              <a:rPr b="0" lang="de-DE" sz="1200" strike="noStrike" u="none">
                <a:solidFill>
                  <a:schemeClr val="dk1">
                    <a:tint val="75000"/>
                  </a:schemeClr>
                </a:solidFill>
                <a:effectLst/>
                <a:uFillTx/>
                <a:latin typeface="Calibri"/>
              </a:rPr>
              <a:t>&lt;Foliennummer&gt;</a:t>
            </a:fld>
            <a:endParaRPr b="0" lang="de-DE" sz="1200" strike="noStrike" u="none">
              <a:solidFill>
                <a:srgbClr val="000000"/>
              </a:solidFill>
              <a:effectLst/>
              <a:uFillTx/>
              <a:latin typeface="Calibri"/>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Vergleich">
    <p:bg>
      <p:bgPr>
        <a:solidFill>
          <a:srgbClr val="ffffff"/>
        </a:solidFill>
      </p:bgPr>
    </p:bg>
    <p:spTree>
      <p:nvGrpSpPr>
        <p:cNvPr id="1" name=""/>
        <p:cNvGrpSpPr/>
        <p:nvPr/>
      </p:nvGrpSpPr>
      <p:grpSpPr>
        <a:xfrm>
          <a:off x="0" y="0"/>
          <a:ext cx="0" cy="0"/>
          <a:chOff x="0" y="0"/>
          <a:chExt cx="0" cy="0"/>
        </a:xfrm>
      </p:grpSpPr>
      <p:sp>
        <p:nvSpPr>
          <p:cNvPr id="35" name="PlaceHolder 1"/>
          <p:cNvSpPr>
            <a:spLocks noGrp="1"/>
          </p:cNvSpPr>
          <p:nvPr>
            <p:ph type="title"/>
          </p:nvPr>
        </p:nvSpPr>
        <p:spPr>
          <a:xfrm>
            <a:off x="8398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de-DE" sz="4400" strike="noStrike" u="none">
                <a:solidFill>
                  <a:schemeClr val="dk1"/>
                </a:solidFill>
                <a:effectLst/>
                <a:uFillTx/>
                <a:latin typeface="Calibri Light"/>
              </a:rPr>
              <a:t>Titelmasterformat durch Klicken bearbeiten</a:t>
            </a:r>
            <a:endParaRPr b="0" lang="de-DE" sz="4400" strike="noStrike" u="none">
              <a:solidFill>
                <a:schemeClr val="dk1"/>
              </a:solidFill>
              <a:effectLst/>
              <a:uFillTx/>
              <a:latin typeface="Calibri"/>
            </a:endParaRPr>
          </a:p>
        </p:txBody>
      </p:sp>
      <p:sp>
        <p:nvSpPr>
          <p:cNvPr id="36" name="PlaceHolder 2"/>
          <p:cNvSpPr>
            <a:spLocks noGrp="1"/>
          </p:cNvSpPr>
          <p:nvPr>
            <p:ph type="body"/>
          </p:nvPr>
        </p:nvSpPr>
        <p:spPr>
          <a:xfrm>
            <a:off x="839880" y="1681200"/>
            <a:ext cx="5157360" cy="823680"/>
          </a:xfrm>
          <a:prstGeom prst="rect">
            <a:avLst/>
          </a:prstGeom>
          <a:noFill/>
          <a:ln w="0">
            <a:noFill/>
          </a:ln>
        </p:spPr>
        <p:txBody>
          <a:bodyPr lIns="91440" rIns="91440" tIns="45720" bIns="45720" anchor="b">
            <a:noAutofit/>
          </a:bodyPr>
          <a:p>
            <a:pPr indent="0" defTabSz="914400">
              <a:lnSpc>
                <a:spcPct val="90000"/>
              </a:lnSpc>
              <a:spcBef>
                <a:spcPts val="1001"/>
              </a:spcBef>
              <a:buNone/>
              <a:tabLst>
                <a:tab algn="l" pos="0"/>
              </a:tabLst>
            </a:pPr>
            <a:r>
              <a:rPr b="1" lang="de-DE" sz="2400" strike="noStrike" u="none">
                <a:solidFill>
                  <a:schemeClr val="dk1"/>
                </a:solidFill>
                <a:effectLst/>
                <a:uFillTx/>
                <a:latin typeface="Calibri"/>
              </a:rPr>
              <a:t>Formatvorlagen des Textmasters bearbeiten</a:t>
            </a:r>
            <a:endParaRPr b="0" lang="de-DE" sz="2400" strike="noStrike" u="none">
              <a:solidFill>
                <a:schemeClr val="dk1"/>
              </a:solidFill>
              <a:effectLst/>
              <a:uFillTx/>
              <a:latin typeface="Calibri"/>
            </a:endParaRPr>
          </a:p>
        </p:txBody>
      </p:sp>
      <p:sp>
        <p:nvSpPr>
          <p:cNvPr id="37" name="PlaceHolder 3"/>
          <p:cNvSpPr>
            <a:spLocks noGrp="1"/>
          </p:cNvSpPr>
          <p:nvPr>
            <p:ph type="body"/>
          </p:nvPr>
        </p:nvSpPr>
        <p:spPr>
          <a:xfrm>
            <a:off x="839880" y="2505240"/>
            <a:ext cx="5157360" cy="36842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de-DE" sz="2800" strike="noStrike" u="none">
                <a:solidFill>
                  <a:schemeClr val="dk1"/>
                </a:solidFill>
                <a:effectLst/>
                <a:uFillTx/>
                <a:latin typeface="Calibri"/>
              </a:rPr>
              <a:t>Formatvorlagen des Textmasters bearbeiten</a:t>
            </a:r>
            <a:endParaRPr b="0" lang="de-DE" sz="2800" strike="noStrike" u="none">
              <a:solidFill>
                <a:schemeClr val="dk1"/>
              </a:solidFill>
              <a:effectLst/>
              <a:uFillTx/>
              <a:latin typeface="Calibri"/>
            </a:endParaRPr>
          </a:p>
          <a:p>
            <a:pPr lvl="1" marL="685800" indent="-228600" defTabSz="914400">
              <a:lnSpc>
                <a:spcPct val="90000"/>
              </a:lnSpc>
              <a:spcBef>
                <a:spcPts val="499"/>
              </a:spcBef>
              <a:buClr>
                <a:srgbClr val="000000"/>
              </a:buClr>
              <a:buFont typeface="Arial"/>
              <a:buChar char="•"/>
            </a:pPr>
            <a:r>
              <a:rPr b="0" lang="de-DE" sz="2400" strike="noStrike" u="none">
                <a:solidFill>
                  <a:schemeClr val="dk1"/>
                </a:solidFill>
                <a:effectLst/>
                <a:uFillTx/>
                <a:latin typeface="Calibri"/>
              </a:rPr>
              <a:t>Zweite Ebene</a:t>
            </a:r>
            <a:endParaRPr b="0" lang="de-DE" sz="2400" strike="noStrike" u="none">
              <a:solidFill>
                <a:schemeClr val="dk1"/>
              </a:solidFill>
              <a:effectLst/>
              <a:uFillTx/>
              <a:latin typeface="Calibri"/>
            </a:endParaRPr>
          </a:p>
          <a:p>
            <a:pPr lvl="2" marL="1143000" indent="-228600" defTabSz="914400">
              <a:lnSpc>
                <a:spcPct val="90000"/>
              </a:lnSpc>
              <a:spcBef>
                <a:spcPts val="499"/>
              </a:spcBef>
              <a:buClr>
                <a:srgbClr val="000000"/>
              </a:buClr>
              <a:buFont typeface="Arial"/>
              <a:buChar char="•"/>
            </a:pPr>
            <a:r>
              <a:rPr b="0" lang="de-DE" sz="2000" strike="noStrike" u="none">
                <a:solidFill>
                  <a:schemeClr val="dk1"/>
                </a:solidFill>
                <a:effectLst/>
                <a:uFillTx/>
                <a:latin typeface="Calibri"/>
              </a:rPr>
              <a:t>Dritte Ebene</a:t>
            </a:r>
            <a:endParaRPr b="0" lang="de-DE" sz="2000" strike="noStrike" u="none">
              <a:solidFill>
                <a:schemeClr val="dk1"/>
              </a:solidFill>
              <a:effectLst/>
              <a:uFillTx/>
              <a:latin typeface="Calibri"/>
            </a:endParaRPr>
          </a:p>
          <a:p>
            <a:pPr lvl="3" marL="16002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Vierte Ebene</a:t>
            </a:r>
            <a:endParaRPr b="0" lang="de-DE" sz="1800" strike="noStrike" u="none">
              <a:solidFill>
                <a:schemeClr val="dk1"/>
              </a:solidFill>
              <a:effectLst/>
              <a:uFillTx/>
              <a:latin typeface="Calibri"/>
            </a:endParaRPr>
          </a:p>
          <a:p>
            <a:pPr lvl="4" marL="20574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Fünfte Ebene</a:t>
            </a:r>
            <a:endParaRPr b="0" lang="de-DE" sz="1800" strike="noStrike" u="none">
              <a:solidFill>
                <a:schemeClr val="dk1"/>
              </a:solidFill>
              <a:effectLst/>
              <a:uFillTx/>
              <a:latin typeface="Calibri"/>
            </a:endParaRPr>
          </a:p>
        </p:txBody>
      </p:sp>
      <p:sp>
        <p:nvSpPr>
          <p:cNvPr id="38" name="PlaceHolder 4"/>
          <p:cNvSpPr>
            <a:spLocks noGrp="1"/>
          </p:cNvSpPr>
          <p:nvPr>
            <p:ph type="body"/>
          </p:nvPr>
        </p:nvSpPr>
        <p:spPr>
          <a:xfrm>
            <a:off x="6172200" y="1681200"/>
            <a:ext cx="5182920" cy="823680"/>
          </a:xfrm>
          <a:prstGeom prst="rect">
            <a:avLst/>
          </a:prstGeom>
          <a:noFill/>
          <a:ln w="0">
            <a:noFill/>
          </a:ln>
        </p:spPr>
        <p:txBody>
          <a:bodyPr lIns="91440" rIns="91440" tIns="45720" bIns="45720" anchor="b">
            <a:noAutofit/>
          </a:bodyPr>
          <a:p>
            <a:pPr indent="0" defTabSz="914400">
              <a:lnSpc>
                <a:spcPct val="90000"/>
              </a:lnSpc>
              <a:spcBef>
                <a:spcPts val="1001"/>
              </a:spcBef>
              <a:buNone/>
              <a:tabLst>
                <a:tab algn="l" pos="0"/>
              </a:tabLst>
            </a:pPr>
            <a:r>
              <a:rPr b="1" lang="de-DE" sz="2400" strike="noStrike" u="none">
                <a:solidFill>
                  <a:schemeClr val="dk1"/>
                </a:solidFill>
                <a:effectLst/>
                <a:uFillTx/>
                <a:latin typeface="Calibri"/>
              </a:rPr>
              <a:t>Formatvorlagen des Textmasters bearbeiten</a:t>
            </a:r>
            <a:endParaRPr b="0" lang="de-DE" sz="2400" strike="noStrike" u="none">
              <a:solidFill>
                <a:schemeClr val="dk1"/>
              </a:solidFill>
              <a:effectLst/>
              <a:uFillTx/>
              <a:latin typeface="Calibri"/>
            </a:endParaRPr>
          </a:p>
        </p:txBody>
      </p:sp>
      <p:sp>
        <p:nvSpPr>
          <p:cNvPr id="39" name="PlaceHolder 5"/>
          <p:cNvSpPr>
            <a:spLocks noGrp="1"/>
          </p:cNvSpPr>
          <p:nvPr>
            <p:ph type="body"/>
          </p:nvPr>
        </p:nvSpPr>
        <p:spPr>
          <a:xfrm>
            <a:off x="6172200" y="2505240"/>
            <a:ext cx="5182920" cy="36842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de-DE" sz="2800" strike="noStrike" u="none">
                <a:solidFill>
                  <a:schemeClr val="dk1"/>
                </a:solidFill>
                <a:effectLst/>
                <a:uFillTx/>
                <a:latin typeface="Calibri"/>
              </a:rPr>
              <a:t>Formatvorlagen des Textmasters bearbeiten</a:t>
            </a:r>
            <a:endParaRPr b="0" lang="de-DE" sz="2800" strike="noStrike" u="none">
              <a:solidFill>
                <a:schemeClr val="dk1"/>
              </a:solidFill>
              <a:effectLst/>
              <a:uFillTx/>
              <a:latin typeface="Calibri"/>
            </a:endParaRPr>
          </a:p>
          <a:p>
            <a:pPr lvl="1" marL="685800" indent="-228600" defTabSz="914400">
              <a:lnSpc>
                <a:spcPct val="90000"/>
              </a:lnSpc>
              <a:spcBef>
                <a:spcPts val="499"/>
              </a:spcBef>
              <a:buClr>
                <a:srgbClr val="000000"/>
              </a:buClr>
              <a:buFont typeface="Arial"/>
              <a:buChar char="•"/>
            </a:pPr>
            <a:r>
              <a:rPr b="0" lang="de-DE" sz="2400" strike="noStrike" u="none">
                <a:solidFill>
                  <a:schemeClr val="dk1"/>
                </a:solidFill>
                <a:effectLst/>
                <a:uFillTx/>
                <a:latin typeface="Calibri"/>
              </a:rPr>
              <a:t>Zweite Ebene</a:t>
            </a:r>
            <a:endParaRPr b="0" lang="de-DE" sz="2400" strike="noStrike" u="none">
              <a:solidFill>
                <a:schemeClr val="dk1"/>
              </a:solidFill>
              <a:effectLst/>
              <a:uFillTx/>
              <a:latin typeface="Calibri"/>
            </a:endParaRPr>
          </a:p>
          <a:p>
            <a:pPr lvl="2" marL="1143000" indent="-228600" defTabSz="914400">
              <a:lnSpc>
                <a:spcPct val="90000"/>
              </a:lnSpc>
              <a:spcBef>
                <a:spcPts val="499"/>
              </a:spcBef>
              <a:buClr>
                <a:srgbClr val="000000"/>
              </a:buClr>
              <a:buFont typeface="Arial"/>
              <a:buChar char="•"/>
            </a:pPr>
            <a:r>
              <a:rPr b="0" lang="de-DE" sz="2000" strike="noStrike" u="none">
                <a:solidFill>
                  <a:schemeClr val="dk1"/>
                </a:solidFill>
                <a:effectLst/>
                <a:uFillTx/>
                <a:latin typeface="Calibri"/>
              </a:rPr>
              <a:t>Dritte Ebene</a:t>
            </a:r>
            <a:endParaRPr b="0" lang="de-DE" sz="2000" strike="noStrike" u="none">
              <a:solidFill>
                <a:schemeClr val="dk1"/>
              </a:solidFill>
              <a:effectLst/>
              <a:uFillTx/>
              <a:latin typeface="Calibri"/>
            </a:endParaRPr>
          </a:p>
          <a:p>
            <a:pPr lvl="3" marL="16002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Vierte Ebene</a:t>
            </a:r>
            <a:endParaRPr b="0" lang="de-DE" sz="1800" strike="noStrike" u="none">
              <a:solidFill>
                <a:schemeClr val="dk1"/>
              </a:solidFill>
              <a:effectLst/>
              <a:uFillTx/>
              <a:latin typeface="Calibri"/>
            </a:endParaRPr>
          </a:p>
          <a:p>
            <a:pPr lvl="4" marL="20574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Fünfte Ebene</a:t>
            </a:r>
            <a:endParaRPr b="0" lang="de-DE" sz="1800" strike="noStrike" u="none">
              <a:solidFill>
                <a:schemeClr val="dk1"/>
              </a:solidFill>
              <a:effectLst/>
              <a:uFillTx/>
              <a:latin typeface="Calibri"/>
            </a:endParaRPr>
          </a:p>
        </p:txBody>
      </p:sp>
      <p:sp>
        <p:nvSpPr>
          <p:cNvPr id="40" name="PlaceHolder 6"/>
          <p:cNvSpPr>
            <a:spLocks noGrp="1"/>
          </p:cNvSpPr>
          <p:nvPr>
            <p:ph type="dt" idx="19"/>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de-DE" sz="1200" strike="noStrike" u="none">
                <a:solidFill>
                  <a:schemeClr val="dk1">
                    <a:tint val="75000"/>
                  </a:schemeClr>
                </a:solidFill>
                <a:effectLst/>
                <a:uFillTx/>
                <a:latin typeface="Calibri"/>
              </a:defRPr>
            </a:lvl1pPr>
          </a:lstStyle>
          <a:p>
            <a:pPr indent="0" defTabSz="914400">
              <a:lnSpc>
                <a:spcPct val="100000"/>
              </a:lnSpc>
              <a:buNone/>
            </a:pPr>
            <a:r>
              <a:rPr b="0" lang="de-DE" sz="1200" strike="noStrike" u="none">
                <a:solidFill>
                  <a:schemeClr val="dk1">
                    <a:tint val="75000"/>
                  </a:schemeClr>
                </a:solidFill>
                <a:effectLst/>
                <a:uFillTx/>
                <a:latin typeface="Calibri"/>
              </a:rPr>
              <a:t>&lt;Datum/Uhrzeit&gt;</a:t>
            </a:r>
            <a:endParaRPr b="0" lang="de-DE" sz="1200" strike="noStrike" u="none">
              <a:solidFill>
                <a:srgbClr val="000000"/>
              </a:solidFill>
              <a:effectLst/>
              <a:uFillTx/>
              <a:latin typeface="Calibri"/>
            </a:endParaRPr>
          </a:p>
        </p:txBody>
      </p:sp>
      <p:sp>
        <p:nvSpPr>
          <p:cNvPr id="41" name="PlaceHolder 7"/>
          <p:cNvSpPr>
            <a:spLocks noGrp="1"/>
          </p:cNvSpPr>
          <p:nvPr>
            <p:ph type="ftr" idx="20"/>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de-DE" sz="1400" strike="noStrike" u="none">
                <a:solidFill>
                  <a:srgbClr val="000000"/>
                </a:solidFill>
                <a:effectLst/>
                <a:uFillTx/>
                <a:latin typeface="Calibri"/>
              </a:defRPr>
            </a:lvl1pPr>
          </a:lstStyle>
          <a:p>
            <a:pPr indent="0" algn="ctr">
              <a:buNone/>
            </a:pPr>
            <a:r>
              <a:rPr b="0" lang="de-DE" sz="1400" strike="noStrike" u="none">
                <a:solidFill>
                  <a:srgbClr val="000000"/>
                </a:solidFill>
                <a:effectLst/>
                <a:uFillTx/>
                <a:latin typeface="Calibri"/>
              </a:rPr>
              <a:t>&lt;Fußzeile&gt;</a:t>
            </a:r>
            <a:endParaRPr b="0" lang="de-DE" sz="1400" strike="noStrike" u="none">
              <a:solidFill>
                <a:srgbClr val="000000"/>
              </a:solidFill>
              <a:effectLst/>
              <a:uFillTx/>
              <a:latin typeface="Calibri"/>
            </a:endParaRPr>
          </a:p>
        </p:txBody>
      </p:sp>
      <p:sp>
        <p:nvSpPr>
          <p:cNvPr id="42" name="PlaceHolder 8"/>
          <p:cNvSpPr>
            <a:spLocks noGrp="1"/>
          </p:cNvSpPr>
          <p:nvPr>
            <p:ph type="sldNum" idx="21"/>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de-DE" sz="1200" strike="noStrike" u="none">
                <a:solidFill>
                  <a:schemeClr val="dk1">
                    <a:tint val="75000"/>
                  </a:schemeClr>
                </a:solidFill>
                <a:effectLst/>
                <a:uFillTx/>
                <a:latin typeface="Calibri"/>
              </a:defRPr>
            </a:lvl1pPr>
          </a:lstStyle>
          <a:p>
            <a:pPr indent="0" algn="r" defTabSz="914400">
              <a:lnSpc>
                <a:spcPct val="100000"/>
              </a:lnSpc>
              <a:buNone/>
            </a:pPr>
            <a:fld id="{FDFD0B68-C8C2-4ED6-B93A-47D3793C2794}" type="slidenum">
              <a:rPr b="0" lang="de-DE" sz="1200" strike="noStrike" u="none">
                <a:solidFill>
                  <a:schemeClr val="dk1">
                    <a:tint val="75000"/>
                  </a:schemeClr>
                </a:solidFill>
                <a:effectLst/>
                <a:uFillTx/>
                <a:latin typeface="Calibri"/>
              </a:rPr>
              <a:t>&lt;Foliennummer&gt;</a:t>
            </a:fld>
            <a:endParaRPr b="0" lang="de-DE" sz="1200" strike="noStrike" u="none">
              <a:solidFill>
                <a:srgbClr val="000000"/>
              </a:solidFill>
              <a:effectLst/>
              <a:uFillTx/>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Nur Titel">
    <p:bg>
      <p:bgPr>
        <a:solidFill>
          <a:srgbClr val="ffffff"/>
        </a:solidFill>
      </p:bgPr>
    </p:bg>
    <p:spTree>
      <p:nvGrpSpPr>
        <p:cNvPr id="1" name=""/>
        <p:cNvGrpSpPr/>
        <p:nvPr/>
      </p:nvGrpSpPr>
      <p:grpSpPr>
        <a:xfrm>
          <a:off x="0" y="0"/>
          <a:ext cx="0" cy="0"/>
          <a:chOff x="0" y="0"/>
          <a:chExt cx="0" cy="0"/>
        </a:xfrm>
      </p:grpSpPr>
      <p:sp>
        <p:nvSpPr>
          <p:cNvPr id="43"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de-DE" sz="4400" strike="noStrike" u="none">
                <a:solidFill>
                  <a:schemeClr val="dk1"/>
                </a:solidFill>
                <a:effectLst/>
                <a:uFillTx/>
                <a:latin typeface="Calibri Light"/>
              </a:rPr>
              <a:t>Titelmasterformat durch Klicken bearbeiten</a:t>
            </a:r>
            <a:endParaRPr b="0" lang="de-DE" sz="4400" strike="noStrike" u="none">
              <a:solidFill>
                <a:schemeClr val="dk1"/>
              </a:solidFill>
              <a:effectLst/>
              <a:uFillTx/>
              <a:latin typeface="Calibri"/>
            </a:endParaRPr>
          </a:p>
        </p:txBody>
      </p:sp>
      <p:sp>
        <p:nvSpPr>
          <p:cNvPr id="44" name="PlaceHolder 2"/>
          <p:cNvSpPr>
            <a:spLocks noGrp="1"/>
          </p:cNvSpPr>
          <p:nvPr>
            <p:ph type="dt" idx="22"/>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de-DE" sz="1200" strike="noStrike" u="none">
                <a:solidFill>
                  <a:schemeClr val="dk1">
                    <a:tint val="75000"/>
                  </a:schemeClr>
                </a:solidFill>
                <a:effectLst/>
                <a:uFillTx/>
                <a:latin typeface="Calibri"/>
              </a:defRPr>
            </a:lvl1pPr>
          </a:lstStyle>
          <a:p>
            <a:pPr indent="0" defTabSz="914400">
              <a:lnSpc>
                <a:spcPct val="100000"/>
              </a:lnSpc>
              <a:buNone/>
            </a:pPr>
            <a:r>
              <a:rPr b="0" lang="de-DE" sz="1200" strike="noStrike" u="none">
                <a:solidFill>
                  <a:schemeClr val="dk1">
                    <a:tint val="75000"/>
                  </a:schemeClr>
                </a:solidFill>
                <a:effectLst/>
                <a:uFillTx/>
                <a:latin typeface="Calibri"/>
              </a:rPr>
              <a:t>&lt;Datum/Uhrzeit&gt;</a:t>
            </a:r>
            <a:endParaRPr b="0" lang="de-DE" sz="1200" strike="noStrike" u="none">
              <a:solidFill>
                <a:srgbClr val="000000"/>
              </a:solidFill>
              <a:effectLst/>
              <a:uFillTx/>
              <a:latin typeface="Calibri"/>
            </a:endParaRPr>
          </a:p>
        </p:txBody>
      </p:sp>
      <p:sp>
        <p:nvSpPr>
          <p:cNvPr id="45" name="PlaceHolder 3"/>
          <p:cNvSpPr>
            <a:spLocks noGrp="1"/>
          </p:cNvSpPr>
          <p:nvPr>
            <p:ph type="ftr" idx="23"/>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de-DE" sz="1400" strike="noStrike" u="none">
                <a:solidFill>
                  <a:srgbClr val="000000"/>
                </a:solidFill>
                <a:effectLst/>
                <a:uFillTx/>
                <a:latin typeface="Calibri"/>
              </a:defRPr>
            </a:lvl1pPr>
          </a:lstStyle>
          <a:p>
            <a:pPr indent="0" algn="ctr">
              <a:buNone/>
            </a:pPr>
            <a:r>
              <a:rPr b="0" lang="de-DE" sz="1400" strike="noStrike" u="none">
                <a:solidFill>
                  <a:srgbClr val="000000"/>
                </a:solidFill>
                <a:effectLst/>
                <a:uFillTx/>
                <a:latin typeface="Calibri"/>
              </a:rPr>
              <a:t>&lt;Fußzeile&gt;</a:t>
            </a:r>
            <a:endParaRPr b="0" lang="de-DE" sz="1400" strike="noStrike" u="none">
              <a:solidFill>
                <a:srgbClr val="000000"/>
              </a:solidFill>
              <a:effectLst/>
              <a:uFillTx/>
              <a:latin typeface="Calibri"/>
            </a:endParaRPr>
          </a:p>
        </p:txBody>
      </p:sp>
      <p:sp>
        <p:nvSpPr>
          <p:cNvPr id="46" name="PlaceHolder 4"/>
          <p:cNvSpPr>
            <a:spLocks noGrp="1"/>
          </p:cNvSpPr>
          <p:nvPr>
            <p:ph type="sldNum" idx="24"/>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de-DE" sz="1200" strike="noStrike" u="none">
                <a:solidFill>
                  <a:schemeClr val="dk1">
                    <a:tint val="75000"/>
                  </a:schemeClr>
                </a:solidFill>
                <a:effectLst/>
                <a:uFillTx/>
                <a:latin typeface="Calibri"/>
              </a:defRPr>
            </a:lvl1pPr>
          </a:lstStyle>
          <a:p>
            <a:pPr indent="0" algn="r" defTabSz="914400">
              <a:lnSpc>
                <a:spcPct val="100000"/>
              </a:lnSpc>
              <a:buNone/>
            </a:pPr>
            <a:fld id="{61177D75-DEFC-4A12-8B3E-8B2328540A13}" type="slidenum">
              <a:rPr b="0" lang="de-DE" sz="1200" strike="noStrike" u="none">
                <a:solidFill>
                  <a:schemeClr val="dk1">
                    <a:tint val="75000"/>
                  </a:schemeClr>
                </a:solidFill>
                <a:effectLst/>
                <a:uFillTx/>
                <a:latin typeface="Calibri"/>
              </a:rPr>
              <a:t>&lt;Foliennummer&gt;</a:t>
            </a:fld>
            <a:endParaRPr b="0" lang="de-DE" sz="1200" strike="noStrike" u="none">
              <a:solidFill>
                <a:srgbClr val="000000"/>
              </a:solidFill>
              <a:effectLst/>
              <a:uFillTx/>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Leer">
    <p:bg>
      <p:bgPr>
        <a:solidFill>
          <a:srgbClr val="ffffff"/>
        </a:solidFill>
      </p:bgPr>
    </p:bg>
    <p:spTree>
      <p:nvGrpSpPr>
        <p:cNvPr id="1" name=""/>
        <p:cNvGrpSpPr/>
        <p:nvPr/>
      </p:nvGrpSpPr>
      <p:grpSpPr>
        <a:xfrm>
          <a:off x="0" y="0"/>
          <a:ext cx="0" cy="0"/>
          <a:chOff x="0" y="0"/>
          <a:chExt cx="0" cy="0"/>
        </a:xfrm>
      </p:grpSpPr>
      <p:sp>
        <p:nvSpPr>
          <p:cNvPr id="47" name="PlaceHolder 1"/>
          <p:cNvSpPr>
            <a:spLocks noGrp="1"/>
          </p:cNvSpPr>
          <p:nvPr>
            <p:ph type="dt" idx="25"/>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de-DE" sz="1200" strike="noStrike" u="none">
                <a:solidFill>
                  <a:schemeClr val="dk1">
                    <a:tint val="75000"/>
                  </a:schemeClr>
                </a:solidFill>
                <a:effectLst/>
                <a:uFillTx/>
                <a:latin typeface="Calibri"/>
              </a:defRPr>
            </a:lvl1pPr>
          </a:lstStyle>
          <a:p>
            <a:pPr indent="0" defTabSz="914400">
              <a:lnSpc>
                <a:spcPct val="100000"/>
              </a:lnSpc>
              <a:buNone/>
            </a:pPr>
            <a:r>
              <a:rPr b="0" lang="de-DE" sz="1200" strike="noStrike" u="none">
                <a:solidFill>
                  <a:schemeClr val="dk1">
                    <a:tint val="75000"/>
                  </a:schemeClr>
                </a:solidFill>
                <a:effectLst/>
                <a:uFillTx/>
                <a:latin typeface="Calibri"/>
              </a:rPr>
              <a:t>&lt;Datum/Uhrzeit&gt;</a:t>
            </a:r>
            <a:endParaRPr b="0" lang="de-DE" sz="1200" strike="noStrike" u="none">
              <a:solidFill>
                <a:srgbClr val="000000"/>
              </a:solidFill>
              <a:effectLst/>
              <a:uFillTx/>
              <a:latin typeface="Calibri"/>
            </a:endParaRPr>
          </a:p>
        </p:txBody>
      </p:sp>
      <p:sp>
        <p:nvSpPr>
          <p:cNvPr id="48" name="PlaceHolder 2"/>
          <p:cNvSpPr>
            <a:spLocks noGrp="1"/>
          </p:cNvSpPr>
          <p:nvPr>
            <p:ph type="ftr" idx="26"/>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de-DE" sz="1400" strike="noStrike" u="none">
                <a:solidFill>
                  <a:srgbClr val="000000"/>
                </a:solidFill>
                <a:effectLst/>
                <a:uFillTx/>
                <a:latin typeface="Calibri"/>
              </a:defRPr>
            </a:lvl1pPr>
          </a:lstStyle>
          <a:p>
            <a:pPr indent="0" algn="ctr">
              <a:buNone/>
            </a:pPr>
            <a:r>
              <a:rPr b="0" lang="de-DE" sz="1400" strike="noStrike" u="none">
                <a:solidFill>
                  <a:srgbClr val="000000"/>
                </a:solidFill>
                <a:effectLst/>
                <a:uFillTx/>
                <a:latin typeface="Calibri"/>
              </a:rPr>
              <a:t>&lt;Fußzeile&gt;</a:t>
            </a:r>
            <a:endParaRPr b="0" lang="de-DE" sz="1400" strike="noStrike" u="none">
              <a:solidFill>
                <a:srgbClr val="000000"/>
              </a:solidFill>
              <a:effectLst/>
              <a:uFillTx/>
              <a:latin typeface="Calibri"/>
            </a:endParaRPr>
          </a:p>
        </p:txBody>
      </p:sp>
      <p:sp>
        <p:nvSpPr>
          <p:cNvPr id="49" name="PlaceHolder 3"/>
          <p:cNvSpPr>
            <a:spLocks noGrp="1"/>
          </p:cNvSpPr>
          <p:nvPr>
            <p:ph type="sldNum" idx="27"/>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de-DE" sz="1200" strike="noStrike" u="none">
                <a:solidFill>
                  <a:schemeClr val="dk1">
                    <a:tint val="75000"/>
                  </a:schemeClr>
                </a:solidFill>
                <a:effectLst/>
                <a:uFillTx/>
                <a:latin typeface="Calibri"/>
              </a:defRPr>
            </a:lvl1pPr>
          </a:lstStyle>
          <a:p>
            <a:pPr indent="0" algn="r" defTabSz="914400">
              <a:lnSpc>
                <a:spcPct val="100000"/>
              </a:lnSpc>
              <a:buNone/>
            </a:pPr>
            <a:fld id="{14526D25-2B32-454F-9B7A-F0F2673F29D7}" type="slidenum">
              <a:rPr b="0" lang="de-DE" sz="1200" strike="noStrike" u="none">
                <a:solidFill>
                  <a:schemeClr val="dk1">
                    <a:tint val="75000"/>
                  </a:schemeClr>
                </a:solidFill>
                <a:effectLst/>
                <a:uFillTx/>
                <a:latin typeface="Calibri"/>
              </a:rPr>
              <a:t>&lt;Foliennummer&gt;</a:t>
            </a:fld>
            <a:endParaRPr b="0" lang="de-DE" sz="1200" strike="noStrike" u="none">
              <a:solidFill>
                <a:srgbClr val="000000"/>
              </a:solidFill>
              <a:effectLst/>
              <a:uFillTx/>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sldMaster>
</file>

<file path=ppt/slides/_rels/slide1.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 Id="rId3"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jpeg"/><Relationship Id="rId3" Type="http://schemas.openxmlformats.org/officeDocument/2006/relationships/slideLayout" Target="../slideLayouts/slideLayout4.xml"/><Relationship Id="rId4"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jpeg"/><Relationship Id="rId3" Type="http://schemas.openxmlformats.org/officeDocument/2006/relationships/image" Target="../media/image18.jpeg"/><Relationship Id="rId4" Type="http://schemas.openxmlformats.org/officeDocument/2006/relationships/slideLayout" Target="../slideLayouts/slideLayout4.xml"/>
</Relationships>
</file>

<file path=ppt/slides/_rels/slide12.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image" Target="../media/image20.jpeg"/><Relationship Id="rId3" Type="http://schemas.openxmlformats.org/officeDocument/2006/relationships/slideLayout" Target="../slideLayouts/slideLayout4.xml"/>
</Relationships>
</file>

<file path=ppt/slides/_rels/slide13.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4.xml"/>
</Relationships>
</file>

<file path=ppt/slides/_rels/slide14.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image" Target="../media/image23.jpeg"/><Relationship Id="rId3" Type="http://schemas.openxmlformats.org/officeDocument/2006/relationships/image" Target="../media/image24.png"/><Relationship Id="rId4" Type="http://schemas.openxmlformats.org/officeDocument/2006/relationships/slideLayout" Target="../slideLayouts/slideLayout4.xml"/>
</Relationships>
</file>

<file path=ppt/slides/_rels/slide15.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slideLayout" Target="../slideLayouts/slideLayout4.xml"/>
</Relationships>
</file>

<file path=ppt/slides/_rels/slide16.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4.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18.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image" Target="../media/image29.jpeg"/><Relationship Id="rId3" Type="http://schemas.openxmlformats.org/officeDocument/2006/relationships/slideLayout" Target="../slideLayouts/slideLayout4.xml"/>
</Relationships>
</file>

<file path=ppt/slides/_rels/slide19.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image" Target="../media/image31.jpeg"/><Relationship Id="rId3" Type="http://schemas.openxmlformats.org/officeDocument/2006/relationships/slideLayout" Target="../slideLayouts/slideLayout4.xml"/>
</Relationships>
</file>

<file path=ppt/slides/_rels/slide2.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4.xml"/>
</Relationships>
</file>

<file path=ppt/slides/_rels/slide20.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image" Target="../media/image33.jpeg"/><Relationship Id="rId3" Type="http://schemas.openxmlformats.org/officeDocument/2006/relationships/image" Target="../media/image34.jpeg"/><Relationship Id="rId4" Type="http://schemas.openxmlformats.org/officeDocument/2006/relationships/slideLayout" Target="../slideLayouts/slideLayout4.xml"/>
</Relationships>
</file>

<file path=ppt/slides/_rels/slide21.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image" Target="../media/image36.jpeg"/><Relationship Id="rId3" Type="http://schemas.openxmlformats.org/officeDocument/2006/relationships/image" Target="../media/image34.jpeg"/><Relationship Id="rId4" Type="http://schemas.openxmlformats.org/officeDocument/2006/relationships/slideLayout" Target="../slideLayouts/slideLayout4.xml"/>
</Relationships>
</file>

<file path=ppt/slides/_rels/slide22.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image" Target="../media/image38.jpeg"/><Relationship Id="rId3" Type="http://schemas.openxmlformats.org/officeDocument/2006/relationships/image" Target="../media/image39.png"/><Relationship Id="rId4" Type="http://schemas.openxmlformats.org/officeDocument/2006/relationships/slideLayout" Target="../slideLayouts/slideLayout4.xml"/>
</Relationships>
</file>

<file path=ppt/slides/_rels/slide23.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image" Target="../media/image41.jpeg"/><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slideLayout" Target="../slideLayouts/slideLayout4.xml"/>
</Relationships>
</file>

<file path=ppt/slides/_rels/slide24.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png"/><Relationship Id="rId3" Type="http://schemas.openxmlformats.org/officeDocument/2006/relationships/slideLayout" Target="../slideLayouts/slideLayout4.xml"/>
</Relationships>
</file>

<file path=ppt/slides/_rels/slide25.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image" Target="../media/image48.jpeg"/><Relationship Id="rId3" Type="http://schemas.openxmlformats.org/officeDocument/2006/relationships/slideLayout" Target="../slideLayouts/slideLayout4.xml"/>
</Relationships>
</file>

<file path=ppt/slides/_rels/slide26.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image" Target="../media/image50.jpeg"/><Relationship Id="rId3" Type="http://schemas.openxmlformats.org/officeDocument/2006/relationships/slideLayout" Target="../slideLayouts/slideLayout4.xml"/>
</Relationships>
</file>

<file path=ppt/slides/_rels/slide27.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image" Target="../media/image52.jpeg"/><Relationship Id="rId3" Type="http://schemas.openxmlformats.org/officeDocument/2006/relationships/image" Target="../media/image53.jpeg"/><Relationship Id="rId4" Type="http://schemas.openxmlformats.org/officeDocument/2006/relationships/slideLayout" Target="../slideLayouts/slideLayout4.xml"/>
</Relationships>
</file>

<file path=ppt/slides/_rels/slide28.xml.rels><?xml version="1.0" encoding="UTF-8"?>
<Relationships xmlns="http://schemas.openxmlformats.org/package/2006/relationships"><Relationship Id="rId1" Type="http://schemas.openxmlformats.org/officeDocument/2006/relationships/image" Target="../media/image54.jpeg"/><Relationship Id="rId2" Type="http://schemas.openxmlformats.org/officeDocument/2006/relationships/image" Target="../media/image55.jpeg"/><Relationship Id="rId3" Type="http://schemas.openxmlformats.org/officeDocument/2006/relationships/image" Target="../media/image56.png"/><Relationship Id="rId4" Type="http://schemas.openxmlformats.org/officeDocument/2006/relationships/image" Target="../media/image53.jpeg"/><Relationship Id="rId5" Type="http://schemas.openxmlformats.org/officeDocument/2006/relationships/slideLayout" Target="../slideLayouts/slideLayout4.xml"/>
</Relationships>
</file>

<file path=ppt/slides/_rels/slide29.xml.rels><?xml version="1.0" encoding="UTF-8"?>
<Relationships xmlns="http://schemas.openxmlformats.org/package/2006/relationships"><Relationship Id="rId1" Type="http://schemas.openxmlformats.org/officeDocument/2006/relationships/image" Target="../media/image57.jpeg"/><Relationship Id="rId2" Type="http://schemas.openxmlformats.org/officeDocument/2006/relationships/image" Target="../media/image58.jpeg"/><Relationship Id="rId3" Type="http://schemas.openxmlformats.org/officeDocument/2006/relationships/image" Target="../media/image59.jpeg"/><Relationship Id="rId4" Type="http://schemas.openxmlformats.org/officeDocument/2006/relationships/image" Target="../media/image53.jpeg"/><Relationship Id="rId5" Type="http://schemas.openxmlformats.org/officeDocument/2006/relationships/slideLayout" Target="../slideLayouts/slideLayout4.xml"/>
</Relationships>
</file>

<file path=ppt/slides/_rels/slide3.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4.xml"/>
</Relationships>
</file>

<file path=ppt/slides/_rels/slide30.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slideLayout" Target="../slideLayouts/slideLayout4.xml"/>
</Relationships>
</file>

<file path=ppt/slides/_rels/slide31.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4.xml"/>
</Relationships>
</file>

<file path=ppt/slides/_rels/slide3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62.png"/><Relationship Id="rId3"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5.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4.xml"/>
</Relationships>
</file>

<file path=ppt/slides/_rels/slide6.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4.xml"/>
</Relationships>
</file>

<file path=ppt/slides/_rels/slide7.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png"/><Relationship Id="rId3" Type="http://schemas.openxmlformats.org/officeDocument/2006/relationships/slideLayout" Target="../slideLayouts/slideLayout4.xml"/>
</Relationships>
</file>

<file path=ppt/slides/_rels/slide8.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slideLayout" Target="../slideLayouts/slideLayout4.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8" name="Grafik 3" descr=""/>
          <p:cNvPicPr/>
          <p:nvPr/>
        </p:nvPicPr>
        <p:blipFill>
          <a:blip r:embed="rId1"/>
          <a:stretch/>
        </p:blipFill>
        <p:spPr>
          <a:xfrm>
            <a:off x="6560280" y="0"/>
            <a:ext cx="5469120" cy="3907800"/>
          </a:xfrm>
          <a:prstGeom prst="rect">
            <a:avLst/>
          </a:prstGeom>
          <a:noFill/>
          <a:ln w="0">
            <a:noFill/>
          </a:ln>
        </p:spPr>
      </p:pic>
      <p:pic>
        <p:nvPicPr>
          <p:cNvPr id="69" name="Grafik 2" descr=""/>
          <p:cNvPicPr/>
          <p:nvPr/>
        </p:nvPicPr>
        <p:blipFill>
          <a:blip r:embed="rId2"/>
          <a:stretch/>
        </p:blipFill>
        <p:spPr>
          <a:xfrm>
            <a:off x="208080" y="1311480"/>
            <a:ext cx="6351840" cy="4235040"/>
          </a:xfrm>
          <a:prstGeom prst="rect">
            <a:avLst/>
          </a:prstGeom>
          <a:noFill/>
          <a:ln w="0">
            <a:noFill/>
          </a:ln>
          <a:effectLst>
            <a:softEdge rad="63360"/>
          </a:effectLst>
          <a:scene3d>
            <a:camera prst="orthographicFront"/>
            <a:lightRig dir="t" rig="threePt"/>
          </a:scene3d>
          <a:sp3d/>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 name="PlaceHolder 1"/>
          <p:cNvSpPr>
            <a:spLocks noGrp="1"/>
          </p:cNvSpPr>
          <p:nvPr>
            <p:ph type="title"/>
          </p:nvPr>
        </p:nvSpPr>
        <p:spPr>
          <a:xfrm>
            <a:off x="394200" y="219960"/>
            <a:ext cx="11878560" cy="1325160"/>
          </a:xfrm>
          <a:prstGeom prst="rect">
            <a:avLst/>
          </a:prstGeom>
          <a:noFill/>
          <a:ln w="0">
            <a:noFill/>
          </a:ln>
        </p:spPr>
        <p:txBody>
          <a:bodyPr lIns="91440" rIns="91440" tIns="45720" bIns="45720" anchor="ctr">
            <a:noAutofit/>
          </a:bodyPr>
          <a:p>
            <a:pPr indent="0" defTabSz="914400">
              <a:lnSpc>
                <a:spcPct val="90000"/>
              </a:lnSpc>
              <a:buNone/>
            </a:pPr>
            <a:r>
              <a:rPr b="1" lang="de-DE" sz="5400" strike="noStrike" u="none">
                <a:solidFill>
                  <a:schemeClr val="dk1"/>
                </a:solidFill>
                <a:effectLst/>
                <a:uFillTx/>
                <a:latin typeface="Calibri Light"/>
              </a:rPr>
              <a:t>Welttag des Buches</a:t>
            </a:r>
            <a:endParaRPr b="0" lang="de-DE" sz="5400" strike="noStrike" u="none">
              <a:solidFill>
                <a:schemeClr val="dk1"/>
              </a:solidFill>
              <a:effectLst/>
              <a:uFillTx/>
              <a:latin typeface="Calibri"/>
            </a:endParaRPr>
          </a:p>
        </p:txBody>
      </p:sp>
      <p:pic>
        <p:nvPicPr>
          <p:cNvPr id="96" name="Inhaltsplatzhalter 7" descr=""/>
          <p:cNvPicPr/>
          <p:nvPr/>
        </p:nvPicPr>
        <p:blipFill>
          <a:blip r:embed="rId1"/>
          <a:stretch/>
        </p:blipFill>
        <p:spPr>
          <a:xfrm>
            <a:off x="1237680" y="1980000"/>
            <a:ext cx="3429360" cy="4571640"/>
          </a:xfrm>
          <a:prstGeom prst="rect">
            <a:avLst/>
          </a:prstGeom>
          <a:noFill/>
          <a:ln w="0">
            <a:noFill/>
          </a:ln>
          <a:scene3d>
            <a:camera prst="orthographicFront"/>
            <a:lightRig dir="t" rig="threePt"/>
          </a:scene3d>
          <a:sp3d/>
        </p:spPr>
      </p:pic>
      <p:pic>
        <p:nvPicPr>
          <p:cNvPr id="97" name="Grafik 3" descr=""/>
          <p:cNvPicPr/>
          <p:nvPr/>
        </p:nvPicPr>
        <p:blipFill>
          <a:blip r:embed="rId2"/>
          <a:stretch/>
        </p:blipFill>
        <p:spPr>
          <a:xfrm rot="5400000">
            <a:off x="5676480" y="2550240"/>
            <a:ext cx="4572720" cy="3429360"/>
          </a:xfrm>
          <a:prstGeom prst="rect">
            <a:avLst/>
          </a:prstGeom>
          <a:noFill/>
          <a:ln w="0">
            <a:noFill/>
          </a:ln>
          <a:scene3d>
            <a:camera prst="orthographicFront"/>
            <a:lightRig dir="t" rig="threePt"/>
          </a:scene3d>
          <a:sp3d/>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 name="PlaceHolder 1"/>
          <p:cNvSpPr>
            <a:spLocks noGrp="1"/>
          </p:cNvSpPr>
          <p:nvPr>
            <p:ph type="title"/>
          </p:nvPr>
        </p:nvSpPr>
        <p:spPr>
          <a:xfrm>
            <a:off x="394200" y="219960"/>
            <a:ext cx="11878560" cy="1325160"/>
          </a:xfrm>
          <a:prstGeom prst="rect">
            <a:avLst/>
          </a:prstGeom>
          <a:noFill/>
          <a:ln w="0">
            <a:noFill/>
          </a:ln>
        </p:spPr>
        <p:txBody>
          <a:bodyPr lIns="91440" rIns="91440" tIns="45720" bIns="45720" anchor="ctr">
            <a:noAutofit/>
          </a:bodyPr>
          <a:p>
            <a:pPr indent="0" defTabSz="914400">
              <a:lnSpc>
                <a:spcPct val="90000"/>
              </a:lnSpc>
              <a:buNone/>
            </a:pPr>
            <a:r>
              <a:rPr b="1" lang="de-DE" sz="5400" strike="noStrike" u="none">
                <a:solidFill>
                  <a:schemeClr val="dk1"/>
                </a:solidFill>
                <a:effectLst/>
                <a:uFillTx/>
                <a:latin typeface="Calibri Light"/>
              </a:rPr>
              <a:t>Vorlesetag</a:t>
            </a:r>
            <a:br>
              <a:rPr sz="5400"/>
            </a:br>
            <a:endParaRPr b="0" lang="de-DE" sz="5400" strike="noStrike" u="none">
              <a:solidFill>
                <a:schemeClr val="dk1"/>
              </a:solidFill>
              <a:effectLst/>
              <a:uFillTx/>
              <a:latin typeface="Calibri"/>
            </a:endParaRPr>
          </a:p>
        </p:txBody>
      </p:sp>
      <p:pic>
        <p:nvPicPr>
          <p:cNvPr id="99" name="Inhaltsplatzhalter 3" descr=""/>
          <p:cNvPicPr/>
          <p:nvPr/>
        </p:nvPicPr>
        <p:blipFill>
          <a:blip r:embed="rId1"/>
          <a:stretch/>
        </p:blipFill>
        <p:spPr>
          <a:xfrm>
            <a:off x="0" y="2506680"/>
            <a:ext cx="8672760" cy="4350960"/>
          </a:xfrm>
          <a:prstGeom prst="rect">
            <a:avLst/>
          </a:prstGeom>
          <a:noFill/>
          <a:ln w="0">
            <a:noFill/>
          </a:ln>
          <a:scene3d>
            <a:camera prst="orthographicFront"/>
            <a:lightRig dir="t" rig="threePt"/>
          </a:scene3d>
          <a:sp3d/>
        </p:spPr>
      </p:pic>
      <p:pic>
        <p:nvPicPr>
          <p:cNvPr id="100" name="Grafik 8" descr=""/>
          <p:cNvPicPr/>
          <p:nvPr/>
        </p:nvPicPr>
        <p:blipFill>
          <a:blip r:embed="rId2"/>
          <a:stretch/>
        </p:blipFill>
        <p:spPr>
          <a:xfrm>
            <a:off x="8673120" y="2506680"/>
            <a:ext cx="3518640" cy="4350960"/>
          </a:xfrm>
          <a:prstGeom prst="rect">
            <a:avLst/>
          </a:prstGeom>
          <a:noFill/>
          <a:ln w="0">
            <a:noFill/>
          </a:ln>
          <a:scene3d>
            <a:camera prst="orthographicFront"/>
            <a:lightRig dir="t" rig="threePt"/>
          </a:scene3d>
          <a:sp3d/>
        </p:spPr>
      </p:pic>
      <p:pic>
        <p:nvPicPr>
          <p:cNvPr id="101" name="Grafik 5" descr=""/>
          <p:cNvPicPr/>
          <p:nvPr/>
        </p:nvPicPr>
        <p:blipFill>
          <a:blip r:embed="rId3"/>
          <a:srcRect l="4742" t="0" r="15471" b="6753"/>
          <a:stretch/>
        </p:blipFill>
        <p:spPr>
          <a:xfrm>
            <a:off x="7278840" y="0"/>
            <a:ext cx="4912560" cy="4305960"/>
          </a:xfrm>
          <a:prstGeom prst="rect">
            <a:avLst/>
          </a:prstGeom>
          <a:noFill/>
          <a:ln w="0">
            <a:noFill/>
          </a:ln>
          <a:scene3d>
            <a:camera prst="orthographicFront"/>
            <a:lightRig dir="t" rig="threePt"/>
          </a:scene3d>
          <a:sp3d/>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 name="PlaceHolder 1"/>
          <p:cNvSpPr>
            <a:spLocks noGrp="1"/>
          </p:cNvSpPr>
          <p:nvPr>
            <p:ph type="title"/>
          </p:nvPr>
        </p:nvSpPr>
        <p:spPr>
          <a:xfrm>
            <a:off x="394200" y="219960"/>
            <a:ext cx="11878560" cy="1325160"/>
          </a:xfrm>
          <a:prstGeom prst="rect">
            <a:avLst/>
          </a:prstGeom>
          <a:noFill/>
          <a:ln w="0">
            <a:noFill/>
          </a:ln>
        </p:spPr>
        <p:txBody>
          <a:bodyPr lIns="91440" rIns="91440" tIns="45720" bIns="45720" anchor="ctr">
            <a:noAutofit/>
          </a:bodyPr>
          <a:p>
            <a:pPr indent="0" defTabSz="914400">
              <a:lnSpc>
                <a:spcPct val="90000"/>
              </a:lnSpc>
              <a:buNone/>
            </a:pPr>
            <a:r>
              <a:rPr b="1" lang="de-DE" sz="5400" strike="noStrike" u="none">
                <a:solidFill>
                  <a:schemeClr val="dk1"/>
                </a:solidFill>
                <a:effectLst/>
                <a:uFillTx/>
                <a:latin typeface="Calibri Light"/>
              </a:rPr>
              <a:t>Welttag des Buches</a:t>
            </a:r>
            <a:endParaRPr b="0" lang="de-DE" sz="5400" strike="noStrike" u="none">
              <a:solidFill>
                <a:schemeClr val="dk1"/>
              </a:solidFill>
              <a:effectLst/>
              <a:uFillTx/>
              <a:latin typeface="Calibri"/>
            </a:endParaRPr>
          </a:p>
        </p:txBody>
      </p:sp>
      <p:pic>
        <p:nvPicPr>
          <p:cNvPr id="103" name="Inhaltsplatzhalter 3" descr=""/>
          <p:cNvPicPr/>
          <p:nvPr/>
        </p:nvPicPr>
        <p:blipFill>
          <a:blip r:embed="rId1"/>
          <a:stretch/>
        </p:blipFill>
        <p:spPr>
          <a:xfrm>
            <a:off x="294120" y="1969200"/>
            <a:ext cx="5801400" cy="4350960"/>
          </a:xfrm>
          <a:prstGeom prst="rect">
            <a:avLst/>
          </a:prstGeom>
          <a:noFill/>
          <a:ln w="0">
            <a:noFill/>
          </a:ln>
          <a:scene3d>
            <a:camera prst="orthographicFront"/>
            <a:lightRig dir="t" rig="threePt"/>
          </a:scene3d>
          <a:sp3d/>
        </p:spPr>
      </p:pic>
      <p:pic>
        <p:nvPicPr>
          <p:cNvPr id="104" name="Grafik 5" descr=""/>
          <p:cNvPicPr/>
          <p:nvPr/>
        </p:nvPicPr>
        <p:blipFill>
          <a:blip r:embed="rId2"/>
          <a:stretch/>
        </p:blipFill>
        <p:spPr>
          <a:xfrm>
            <a:off x="6840000" y="1969200"/>
            <a:ext cx="4020840" cy="4350960"/>
          </a:xfrm>
          <a:prstGeom prst="rect">
            <a:avLst/>
          </a:prstGeom>
          <a:noFill/>
          <a:ln w="0">
            <a:noFill/>
          </a:ln>
          <a:scene3d>
            <a:camera prst="orthographicFront"/>
            <a:lightRig dir="t" rig="threePt"/>
          </a:scene3d>
          <a:sp3d/>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394200" y="219960"/>
            <a:ext cx="11878560" cy="1325160"/>
          </a:xfrm>
          <a:prstGeom prst="rect">
            <a:avLst/>
          </a:prstGeom>
          <a:noFill/>
          <a:ln w="0">
            <a:noFill/>
          </a:ln>
        </p:spPr>
        <p:txBody>
          <a:bodyPr lIns="91440" rIns="91440" tIns="45720" bIns="45720" anchor="ctr">
            <a:noAutofit/>
          </a:bodyPr>
          <a:p>
            <a:pPr indent="0" defTabSz="914400">
              <a:lnSpc>
                <a:spcPct val="90000"/>
              </a:lnSpc>
              <a:buNone/>
            </a:pPr>
            <a:r>
              <a:rPr b="1" lang="de-DE" sz="5400" strike="noStrike" u="none">
                <a:solidFill>
                  <a:schemeClr val="dk1"/>
                </a:solidFill>
                <a:effectLst/>
                <a:uFillTx/>
                <a:latin typeface="Calibri Light"/>
              </a:rPr>
              <a:t>Medienbildung</a:t>
            </a:r>
            <a:endParaRPr b="0" lang="de-DE" sz="5400" strike="noStrike" u="none">
              <a:solidFill>
                <a:schemeClr val="dk1"/>
              </a:solidFill>
              <a:effectLst/>
              <a:uFillTx/>
              <a:latin typeface="Calibri"/>
            </a:endParaRPr>
          </a:p>
        </p:txBody>
      </p:sp>
      <p:pic>
        <p:nvPicPr>
          <p:cNvPr id="106" name="Grafik 10" descr=""/>
          <p:cNvPicPr/>
          <p:nvPr/>
        </p:nvPicPr>
        <p:blipFill>
          <a:blip r:embed="rId1"/>
          <a:stretch/>
        </p:blipFill>
        <p:spPr>
          <a:xfrm>
            <a:off x="4074120" y="1995120"/>
            <a:ext cx="3212280" cy="4573080"/>
          </a:xfrm>
          <a:prstGeom prst="rect">
            <a:avLst/>
          </a:prstGeom>
          <a:noFill/>
          <a:ln w="0">
            <a:noFill/>
          </a:ln>
          <a:scene3d>
            <a:camera prst="orthographicFront"/>
            <a:lightRig dir="t" rig="threePt"/>
          </a:scene3d>
          <a:sp3d/>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 name="Textfeld 3"/>
          <p:cNvSpPr/>
          <p:nvPr/>
        </p:nvSpPr>
        <p:spPr>
          <a:xfrm>
            <a:off x="521280" y="167400"/>
            <a:ext cx="10515240" cy="92304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de-DE" sz="5400" strike="noStrike" u="none">
                <a:solidFill>
                  <a:schemeClr val="dk1"/>
                </a:solidFill>
                <a:effectLst/>
                <a:uFillTx/>
                <a:latin typeface="Calibri Light"/>
              </a:rPr>
              <a:t>Ohrenspitzer</a:t>
            </a:r>
            <a:r>
              <a:rPr b="0" lang="de-DE" sz="1800" strike="noStrike" u="none">
                <a:solidFill>
                  <a:schemeClr val="dk1"/>
                </a:solidFill>
                <a:effectLst/>
                <a:uFillTx/>
                <a:latin typeface="Calibri"/>
              </a:rPr>
              <a:t>  </a:t>
            </a:r>
            <a:r>
              <a:rPr b="0" lang="de-DE" sz="5400" strike="noStrike" u="none">
                <a:solidFill>
                  <a:schemeClr val="dk1"/>
                </a:solidFill>
                <a:effectLst/>
                <a:uFillTx/>
                <a:latin typeface="Calibri"/>
              </a:rPr>
              <a:t>(</a:t>
            </a:r>
            <a:r>
              <a:rPr b="1" lang="de-DE" sz="5400" strike="noStrike" u="none">
                <a:solidFill>
                  <a:schemeClr val="dk1"/>
                </a:solidFill>
                <a:effectLst/>
                <a:uFillTx/>
                <a:latin typeface="Calibri Light"/>
              </a:rPr>
              <a:t>Minis)</a:t>
            </a:r>
            <a:endParaRPr b="0" lang="de-DE" sz="5400" strike="noStrike" u="none">
              <a:solidFill>
                <a:srgbClr val="000000"/>
              </a:solidFill>
              <a:effectLst/>
              <a:uFillTx/>
              <a:latin typeface="Calibri"/>
            </a:endParaRPr>
          </a:p>
        </p:txBody>
      </p:sp>
      <p:pic>
        <p:nvPicPr>
          <p:cNvPr id="108" name="Inhaltsplatzhalter 13" descr=""/>
          <p:cNvPicPr/>
          <p:nvPr/>
        </p:nvPicPr>
        <p:blipFill>
          <a:blip r:embed="rId1"/>
          <a:stretch/>
        </p:blipFill>
        <p:spPr>
          <a:xfrm>
            <a:off x="6931800" y="2001240"/>
            <a:ext cx="5259600" cy="3944520"/>
          </a:xfrm>
          <a:prstGeom prst="rect">
            <a:avLst/>
          </a:prstGeom>
          <a:noFill/>
          <a:ln w="0">
            <a:noFill/>
          </a:ln>
          <a:scene3d>
            <a:camera prst="orthographicFront"/>
            <a:lightRig dir="t" rig="threePt"/>
          </a:scene3d>
          <a:sp3d/>
        </p:spPr>
      </p:pic>
      <p:pic>
        <p:nvPicPr>
          <p:cNvPr id="109" name="Grafik 15" descr=""/>
          <p:cNvPicPr/>
          <p:nvPr/>
        </p:nvPicPr>
        <p:blipFill>
          <a:blip r:embed="rId2"/>
          <a:stretch/>
        </p:blipFill>
        <p:spPr>
          <a:xfrm>
            <a:off x="-314280" y="2001240"/>
            <a:ext cx="5259600" cy="3944520"/>
          </a:xfrm>
          <a:prstGeom prst="rect">
            <a:avLst/>
          </a:prstGeom>
          <a:noFill/>
          <a:ln w="0">
            <a:noFill/>
          </a:ln>
          <a:scene3d>
            <a:camera prst="orthographicFront"/>
            <a:lightRig dir="t" rig="threePt"/>
          </a:scene3d>
          <a:sp3d/>
        </p:spPr>
      </p:pic>
      <p:pic>
        <p:nvPicPr>
          <p:cNvPr id="110" name="Grafik 6" descr=""/>
          <p:cNvPicPr/>
          <p:nvPr/>
        </p:nvPicPr>
        <p:blipFill>
          <a:blip r:embed="rId3"/>
          <a:stretch/>
        </p:blipFill>
        <p:spPr>
          <a:xfrm>
            <a:off x="4732560" y="3333960"/>
            <a:ext cx="2412000" cy="1279440"/>
          </a:xfrm>
          <a:prstGeom prst="rect">
            <a:avLst/>
          </a:prstGeom>
          <a:noFill/>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 name="PlaceHolder 1"/>
          <p:cNvSpPr>
            <a:spLocks noGrp="1"/>
          </p:cNvSpPr>
          <p:nvPr>
            <p:ph type="title"/>
          </p:nvPr>
        </p:nvSpPr>
        <p:spPr>
          <a:xfrm>
            <a:off x="394200" y="219960"/>
            <a:ext cx="11878560" cy="1325160"/>
          </a:xfrm>
          <a:prstGeom prst="rect">
            <a:avLst/>
          </a:prstGeom>
          <a:noFill/>
          <a:ln w="0">
            <a:noFill/>
          </a:ln>
        </p:spPr>
        <p:txBody>
          <a:bodyPr lIns="91440" rIns="91440" tIns="45720" bIns="45720" anchor="ctr">
            <a:noAutofit/>
          </a:bodyPr>
          <a:p>
            <a:pPr indent="0" defTabSz="914400">
              <a:lnSpc>
                <a:spcPct val="90000"/>
              </a:lnSpc>
              <a:buNone/>
            </a:pPr>
            <a:r>
              <a:rPr b="1" lang="de-DE" sz="5400" strike="noStrike" u="none">
                <a:solidFill>
                  <a:schemeClr val="dk1"/>
                </a:solidFill>
                <a:effectLst/>
                <a:uFillTx/>
                <a:latin typeface="Calibri Light"/>
              </a:rPr>
              <a:t>TOMMI Softwarepreis</a:t>
            </a:r>
            <a:endParaRPr b="0" lang="de-DE" sz="5400" strike="noStrike" u="none">
              <a:solidFill>
                <a:schemeClr val="dk1"/>
              </a:solidFill>
              <a:effectLst/>
              <a:uFillTx/>
              <a:latin typeface="Calibri"/>
            </a:endParaRPr>
          </a:p>
        </p:txBody>
      </p:sp>
      <p:pic>
        <p:nvPicPr>
          <p:cNvPr id="112" name="Grafik 5" descr=""/>
          <p:cNvPicPr/>
          <p:nvPr/>
        </p:nvPicPr>
        <p:blipFill>
          <a:blip r:embed="rId1"/>
          <a:stretch/>
        </p:blipFill>
        <p:spPr>
          <a:xfrm>
            <a:off x="4334040" y="1996920"/>
            <a:ext cx="7791120" cy="4370760"/>
          </a:xfrm>
          <a:prstGeom prst="rect">
            <a:avLst/>
          </a:prstGeom>
          <a:noFill/>
          <a:ln w="0">
            <a:noFill/>
          </a:ln>
          <a:scene3d>
            <a:camera prst="orthographicFront"/>
            <a:lightRig dir="t" rig="threePt"/>
          </a:scene3d>
          <a:sp3d/>
        </p:spPr>
      </p:pic>
      <p:pic>
        <p:nvPicPr>
          <p:cNvPr id="113" name="Grafik 6" descr=""/>
          <p:cNvPicPr/>
          <p:nvPr/>
        </p:nvPicPr>
        <p:blipFill>
          <a:blip r:embed="rId2"/>
          <a:stretch/>
        </p:blipFill>
        <p:spPr>
          <a:xfrm>
            <a:off x="580680" y="1719000"/>
            <a:ext cx="3867120" cy="4564080"/>
          </a:xfrm>
          <a:prstGeom prst="rect">
            <a:avLst/>
          </a:prstGeom>
          <a:noFill/>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PlaceHolder 1"/>
          <p:cNvSpPr>
            <a:spLocks noGrp="1"/>
          </p:cNvSpPr>
          <p:nvPr>
            <p:ph type="title"/>
          </p:nvPr>
        </p:nvSpPr>
        <p:spPr>
          <a:xfrm>
            <a:off x="612360" y="526320"/>
            <a:ext cx="7281360" cy="1001880"/>
          </a:xfrm>
          <a:prstGeom prst="rect">
            <a:avLst/>
          </a:prstGeom>
          <a:noFill/>
          <a:ln w="0">
            <a:noFill/>
          </a:ln>
        </p:spPr>
        <p:txBody>
          <a:bodyPr lIns="91440" rIns="91440" tIns="45720" bIns="45720" anchor="ctr">
            <a:noAutofit/>
          </a:bodyPr>
          <a:p>
            <a:pPr indent="0" defTabSz="914400">
              <a:lnSpc>
                <a:spcPct val="90000"/>
              </a:lnSpc>
              <a:buNone/>
            </a:pPr>
            <a:r>
              <a:rPr b="1" lang="de-DE" sz="5400" strike="noStrike" u="none">
                <a:solidFill>
                  <a:schemeClr val="dk1"/>
                </a:solidFill>
                <a:effectLst/>
                <a:uFillTx/>
                <a:latin typeface="Calibri Light"/>
              </a:rPr>
              <a:t>Kulturelle Bildung</a:t>
            </a:r>
            <a:endParaRPr b="0" lang="de-DE" sz="5400" strike="noStrike" u="none">
              <a:solidFill>
                <a:schemeClr val="dk1"/>
              </a:solidFill>
              <a:effectLst/>
              <a:uFillTx/>
              <a:latin typeface="Calibri"/>
            </a:endParaRPr>
          </a:p>
        </p:txBody>
      </p:sp>
      <p:sp>
        <p:nvSpPr>
          <p:cNvPr id="115" name="PlaceHolder 2"/>
          <p:cNvSpPr>
            <a:spLocks noGrp="1"/>
          </p:cNvSpPr>
          <p:nvPr>
            <p:ph/>
          </p:nvPr>
        </p:nvSpPr>
        <p:spPr>
          <a:xfrm>
            <a:off x="838080" y="1825560"/>
            <a:ext cx="10515240" cy="4350960"/>
          </a:xfrm>
          <a:prstGeom prst="rect">
            <a:avLst/>
          </a:prstGeom>
          <a:noFill/>
          <a:ln w="0">
            <a:noFill/>
          </a:ln>
        </p:spPr>
        <p:txBody>
          <a:bodyPr lIns="91440" rIns="91440" tIns="45720" bIns="45720" anchor="t">
            <a:normAutofit/>
          </a:bodyPr>
          <a:p>
            <a:pPr indent="0">
              <a:lnSpc>
                <a:spcPct val="90000"/>
              </a:lnSpc>
              <a:spcBef>
                <a:spcPts val="1417"/>
              </a:spcBef>
              <a:buNone/>
            </a:pPr>
            <a:endParaRPr b="0" lang="de-DE" sz="2800" strike="noStrike" u="none">
              <a:solidFill>
                <a:schemeClr val="dk1"/>
              </a:solidFill>
              <a:effectLst/>
              <a:uFillTx/>
              <a:latin typeface="Calibri"/>
            </a:endParaRPr>
          </a:p>
        </p:txBody>
      </p:sp>
      <p:pic>
        <p:nvPicPr>
          <p:cNvPr id="116" name="Grafik 5" descr=""/>
          <p:cNvPicPr/>
          <p:nvPr/>
        </p:nvPicPr>
        <p:blipFill>
          <a:blip r:embed="rId1"/>
          <a:stretch/>
        </p:blipFill>
        <p:spPr>
          <a:xfrm>
            <a:off x="838080" y="1973160"/>
            <a:ext cx="7138440" cy="4803480"/>
          </a:xfrm>
          <a:prstGeom prst="rect">
            <a:avLst/>
          </a:prstGeom>
          <a:noFill/>
          <a:ln w="0">
            <a:noFill/>
          </a:ln>
          <a:scene3d>
            <a:camera prst="orthographicFront"/>
            <a:lightRig dir="t" rig="threePt"/>
          </a:scene3d>
          <a:sp3d/>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 name="PlaceHolder 1"/>
          <p:cNvSpPr>
            <a:spLocks noGrp="1"/>
          </p:cNvSpPr>
          <p:nvPr>
            <p:ph type="title"/>
          </p:nvPr>
        </p:nvSpPr>
        <p:spPr>
          <a:xfrm>
            <a:off x="612360" y="526320"/>
            <a:ext cx="7281360" cy="1001880"/>
          </a:xfrm>
          <a:prstGeom prst="rect">
            <a:avLst/>
          </a:prstGeom>
          <a:noFill/>
          <a:ln w="0">
            <a:noFill/>
          </a:ln>
        </p:spPr>
        <p:txBody>
          <a:bodyPr lIns="91440" rIns="91440" tIns="45720" bIns="45720" anchor="ctr">
            <a:noAutofit/>
          </a:bodyPr>
          <a:p>
            <a:pPr indent="0" defTabSz="914400">
              <a:lnSpc>
                <a:spcPct val="90000"/>
              </a:lnSpc>
              <a:buNone/>
            </a:pPr>
            <a:r>
              <a:rPr b="1" lang="de-DE" sz="5400" strike="noStrike" u="none">
                <a:solidFill>
                  <a:schemeClr val="dk1"/>
                </a:solidFill>
                <a:effectLst/>
                <a:uFillTx/>
                <a:latin typeface="Calibri Light"/>
              </a:rPr>
              <a:t>Veranstaltungen</a:t>
            </a:r>
            <a:endParaRPr b="0" lang="de-DE" sz="5400" strike="noStrike" u="none">
              <a:solidFill>
                <a:schemeClr val="dk1"/>
              </a:solidFill>
              <a:effectLst/>
              <a:uFillTx/>
              <a:latin typeface="Calibri"/>
            </a:endParaRPr>
          </a:p>
        </p:txBody>
      </p:sp>
      <p:sp>
        <p:nvSpPr>
          <p:cNvPr id="118" name="PlaceHolder 2"/>
          <p:cNvSpPr>
            <a:spLocks noGrp="1"/>
          </p:cNvSpPr>
          <p:nvPr>
            <p:ph/>
          </p:nvPr>
        </p:nvSpPr>
        <p:spPr>
          <a:xfrm>
            <a:off x="838080" y="1825560"/>
            <a:ext cx="10515240" cy="4350960"/>
          </a:xfrm>
          <a:prstGeom prst="rect">
            <a:avLst/>
          </a:prstGeom>
          <a:noFill/>
          <a:ln w="0">
            <a:noFill/>
          </a:ln>
        </p:spPr>
        <p:txBody>
          <a:bodyPr lIns="91440" rIns="91440" tIns="45720" bIns="45720" anchor="t">
            <a:normAutofit fontScale="92500" lnSpcReduction="9999"/>
          </a:bodyPr>
          <a:p>
            <a:pPr lvl="1" marL="685800" indent="-228600" defTabSz="914400">
              <a:lnSpc>
                <a:spcPct val="90000"/>
              </a:lnSpc>
              <a:spcBef>
                <a:spcPts val="499"/>
              </a:spcBef>
              <a:buClr>
                <a:srgbClr val="000000"/>
              </a:buClr>
              <a:buFont typeface="Arial"/>
              <a:buChar char="•"/>
            </a:pPr>
            <a:r>
              <a:rPr b="0" lang="de-DE" sz="4800" strike="noStrike" u="none">
                <a:solidFill>
                  <a:schemeClr val="dk1"/>
                </a:solidFill>
                <a:effectLst/>
                <a:uFillTx/>
                <a:latin typeface="Calibri"/>
              </a:rPr>
              <a:t> Seniorennachmittag</a:t>
            </a:r>
            <a:endParaRPr b="0" lang="de-DE" sz="4800" strike="noStrike" u="none">
              <a:solidFill>
                <a:schemeClr val="dk1"/>
              </a:solidFill>
              <a:effectLst/>
              <a:uFillTx/>
              <a:latin typeface="Calibri"/>
            </a:endParaRPr>
          </a:p>
          <a:p>
            <a:pPr lvl="1" marL="685800" indent="-228600" defTabSz="914400">
              <a:lnSpc>
                <a:spcPct val="90000"/>
              </a:lnSpc>
              <a:spcBef>
                <a:spcPts val="499"/>
              </a:spcBef>
              <a:buClr>
                <a:srgbClr val="000000"/>
              </a:buClr>
              <a:buFont typeface="Arial"/>
              <a:buChar char="•"/>
            </a:pPr>
            <a:r>
              <a:rPr b="0" lang="de-DE" sz="4800" strike="noStrike" u="none">
                <a:solidFill>
                  <a:schemeClr val="dk1"/>
                </a:solidFill>
                <a:effectLst/>
                <a:uFillTx/>
                <a:latin typeface="Calibri"/>
              </a:rPr>
              <a:t> Seniorenmittagessen</a:t>
            </a:r>
            <a:endParaRPr b="0" lang="de-DE" sz="4800" strike="noStrike" u="none">
              <a:solidFill>
                <a:schemeClr val="dk1"/>
              </a:solidFill>
              <a:effectLst/>
              <a:uFillTx/>
              <a:latin typeface="Calibri"/>
            </a:endParaRPr>
          </a:p>
          <a:p>
            <a:pPr lvl="1" marL="685800" indent="-228600" defTabSz="914400">
              <a:lnSpc>
                <a:spcPct val="90000"/>
              </a:lnSpc>
              <a:spcBef>
                <a:spcPts val="499"/>
              </a:spcBef>
              <a:buClr>
                <a:srgbClr val="000000"/>
              </a:buClr>
              <a:buFont typeface="Arial"/>
              <a:buChar char="•"/>
            </a:pPr>
            <a:r>
              <a:rPr b="0" lang="de-DE" sz="4800" strike="noStrike" u="none">
                <a:solidFill>
                  <a:schemeClr val="dk1"/>
                </a:solidFill>
                <a:effectLst/>
                <a:uFillTx/>
                <a:latin typeface="Calibri"/>
              </a:rPr>
              <a:t> OST</a:t>
            </a:r>
            <a:endParaRPr b="0" lang="de-DE" sz="4800" strike="noStrike" u="none">
              <a:solidFill>
                <a:schemeClr val="dk1"/>
              </a:solidFill>
              <a:effectLst/>
              <a:uFillTx/>
              <a:latin typeface="Calibri"/>
            </a:endParaRPr>
          </a:p>
          <a:p>
            <a:pPr lvl="1" marL="685800" indent="-228600" defTabSz="914400">
              <a:lnSpc>
                <a:spcPct val="90000"/>
              </a:lnSpc>
              <a:spcBef>
                <a:spcPts val="499"/>
              </a:spcBef>
              <a:buClr>
                <a:srgbClr val="000000"/>
              </a:buClr>
              <a:buFont typeface="Arial"/>
              <a:buChar char="•"/>
            </a:pPr>
            <a:r>
              <a:rPr b="0" lang="de-DE" sz="4800" strike="noStrike" u="none">
                <a:solidFill>
                  <a:schemeClr val="dk1"/>
                </a:solidFill>
                <a:effectLst/>
                <a:uFillTx/>
                <a:latin typeface="Calibri"/>
              </a:rPr>
              <a:t> Karl-Wagner-Stift</a:t>
            </a:r>
            <a:endParaRPr b="0" lang="de-DE" sz="4800" strike="noStrike" u="none">
              <a:solidFill>
                <a:schemeClr val="dk1"/>
              </a:solidFill>
              <a:effectLst/>
              <a:uFillTx/>
              <a:latin typeface="Calibri"/>
            </a:endParaRPr>
          </a:p>
          <a:p>
            <a:pPr lvl="1" marL="685800" indent="-228600" defTabSz="914400">
              <a:lnSpc>
                <a:spcPct val="90000"/>
              </a:lnSpc>
              <a:spcBef>
                <a:spcPts val="499"/>
              </a:spcBef>
              <a:buClr>
                <a:srgbClr val="000000"/>
              </a:buClr>
              <a:buFont typeface="Arial"/>
              <a:buChar char="•"/>
            </a:pPr>
            <a:r>
              <a:rPr b="0" lang="de-DE" sz="4800" strike="noStrike" u="none">
                <a:solidFill>
                  <a:schemeClr val="dk1"/>
                </a:solidFill>
                <a:effectLst/>
                <a:uFillTx/>
                <a:latin typeface="Calibri"/>
              </a:rPr>
              <a:t> Vereine</a:t>
            </a:r>
            <a:endParaRPr b="0" lang="de-DE" sz="4800" strike="noStrike" u="none">
              <a:solidFill>
                <a:schemeClr val="dk1"/>
              </a:solidFill>
              <a:effectLst/>
              <a:uFillTx/>
              <a:latin typeface="Calibri"/>
            </a:endParaRPr>
          </a:p>
          <a:p>
            <a:pPr lvl="1" marL="685800" indent="-228600" defTabSz="914400">
              <a:lnSpc>
                <a:spcPct val="90000"/>
              </a:lnSpc>
              <a:spcBef>
                <a:spcPts val="499"/>
              </a:spcBef>
              <a:buClr>
                <a:srgbClr val="000000"/>
              </a:buClr>
              <a:buFont typeface="Arial"/>
              <a:buChar char="•"/>
            </a:pPr>
            <a:r>
              <a:rPr b="0" lang="de-DE" sz="4800" strike="noStrike" u="none">
                <a:solidFill>
                  <a:schemeClr val="dk1"/>
                </a:solidFill>
                <a:effectLst/>
                <a:uFillTx/>
                <a:latin typeface="Calibri"/>
              </a:rPr>
              <a:t> Skatgruppe</a:t>
            </a:r>
            <a:endParaRPr b="0" lang="de-DE" sz="4800" strike="noStrike" u="none">
              <a:solidFill>
                <a:schemeClr val="dk1"/>
              </a:solidFill>
              <a:effectLst/>
              <a:uFillTx/>
              <a:latin typeface="Calibri"/>
            </a:endParaRPr>
          </a:p>
          <a:p>
            <a:pPr lvl="1" marL="685800" indent="-228600" defTabSz="914400">
              <a:lnSpc>
                <a:spcPct val="90000"/>
              </a:lnSpc>
              <a:spcBef>
                <a:spcPts val="499"/>
              </a:spcBef>
              <a:buClr>
                <a:srgbClr val="000000"/>
              </a:buClr>
              <a:buFont typeface="Arial"/>
              <a:buChar char="•"/>
            </a:pPr>
            <a:r>
              <a:rPr b="0" lang="de-DE" sz="4800" strike="noStrike" u="none">
                <a:solidFill>
                  <a:schemeClr val="dk1"/>
                </a:solidFill>
                <a:effectLst/>
                <a:uFillTx/>
                <a:latin typeface="Calibri"/>
              </a:rPr>
              <a:t> Spieleabend/Spielenachmittag</a:t>
            </a:r>
            <a:endParaRPr b="0" lang="de-DE" sz="4800" strike="noStrike" u="none">
              <a:solidFill>
                <a:schemeClr val="dk1"/>
              </a:solidFill>
              <a:effectLst/>
              <a:uFillTx/>
              <a:latin typeface="Calibri"/>
            </a:endParaRPr>
          </a:p>
          <a:p>
            <a:pPr indent="0" defTabSz="914400">
              <a:lnSpc>
                <a:spcPct val="90000"/>
              </a:lnSpc>
              <a:spcBef>
                <a:spcPts val="499"/>
              </a:spcBef>
              <a:buNone/>
            </a:pPr>
            <a:endParaRPr b="0" lang="de-DE" sz="2400" strike="noStrike" u="none">
              <a:solidFill>
                <a:schemeClr val="dk1"/>
              </a:solidFill>
              <a:effectLst/>
              <a:uFillTx/>
              <a:latin typeface="Calibri"/>
            </a:endParaRPr>
          </a:p>
        </p:txBody>
      </p:sp>
    </p:spTree>
  </p:cSld>
  <mc:AlternateContent>
    <mc:Choice Requires="p14">
      <p:transition spd="slow" p14:dur="2000"/>
    </mc:Choice>
    <mc:Fallback>
      <p:transition spd="slow"/>
    </mc:Fallback>
  </mc:AlternateContent>
  <p:timing>
    <p:tnLst>
      <p:par>
        <p:cTn id="65" dur="indefinite" restart="never" nodeType="tmRoot">
          <p:childTnLst>
            <p:seq>
              <p:cTn id="66" dur="indefinite" nodeType="mainSeq">
                <p:childTnLst>
                  <p:par>
                    <p:cTn id="67" fill="hold">
                      <p:stCondLst>
                        <p:cond delay="0"/>
                      </p:stCondLst>
                      <p:childTnLst>
                        <p:par>
                          <p:cTn id="68" fill="hold">
                            <p:stCondLst>
                              <p:cond delay="0"/>
                            </p:stCondLst>
                            <p:childTnLst>
                              <p:par>
                                <p:cTn id="69" nodeType="afterEffect" fill="hold" presetClass="entr" presetID="2" presetSubtype="4">
                                  <p:stCondLst>
                                    <p:cond delay="0"/>
                                  </p:stCondLst>
                                  <p:childTnLst>
                                    <p:set>
                                      <p:cBhvr>
                                        <p:cTn id="70" dur="1" fill="hold">
                                          <p:stCondLst>
                                            <p:cond delay="0"/>
                                          </p:stCondLst>
                                        </p:cTn>
                                        <p:tgtEl>
                                          <p:spTgt spid="118">
                                            <p:txEl>
                                              <p:pRg st="0" end="0"/>
                                            </p:txEl>
                                          </p:spTgt>
                                        </p:tgtEl>
                                        <p:attrNameLst>
                                          <p:attrName>style.visibility</p:attrName>
                                        </p:attrNameLst>
                                      </p:cBhvr>
                                      <p:to>
                                        <p:strVal val="visible"/>
                                      </p:to>
                                    </p:set>
                                    <p:anim calcmode="lin" valueType="num">
                                      <p:cBhvr additive="repl">
                                        <p:cTn id="71" dur="500" fill="hold"/>
                                        <p:tgtEl>
                                          <p:spTgt spid="118">
                                            <p:txEl>
                                              <p:pRg st="0" end="0"/>
                                            </p:txEl>
                                          </p:spTgt>
                                        </p:tgtEl>
                                        <p:attrNameLst>
                                          <p:attrName>ppt_x</p:attrName>
                                        </p:attrNameLst>
                                      </p:cBhvr>
                                      <p:tavLst>
                                        <p:tav tm="0">
                                          <p:val>
                                            <p:strVal val="#ppt_x"/>
                                          </p:val>
                                        </p:tav>
                                        <p:tav tm="100000">
                                          <p:val>
                                            <p:strVal val="#ppt_x"/>
                                          </p:val>
                                        </p:tav>
                                      </p:tavLst>
                                    </p:anim>
                                    <p:anim calcmode="lin" valueType="num">
                                      <p:cBhvr additive="repl">
                                        <p:cTn id="72" dur="500" fill="hold"/>
                                        <p:tgtEl>
                                          <p:spTgt spid="118">
                                            <p:txEl>
                                              <p:pRg st="0" end="0"/>
                                            </p:txEl>
                                          </p:spTgt>
                                        </p:tgtEl>
                                        <p:attrNameLst>
                                          <p:attrName>ppt_y</p:attrName>
                                        </p:attrNameLst>
                                      </p:cBhvr>
                                      <p:tavLst>
                                        <p:tav tm="0">
                                          <p:val>
                                            <p:strVal val="1+#ppt_h/2"/>
                                          </p:val>
                                        </p:tav>
                                        <p:tav tm="100000">
                                          <p:val>
                                            <p:strVal val="#ppt_y"/>
                                          </p:val>
                                        </p:tav>
                                      </p:tavLst>
                                    </p:anim>
                                  </p:childTnLst>
                                </p:cTn>
                              </p:par>
                            </p:childTnLst>
                          </p:cTn>
                        </p:par>
                        <p:par>
                          <p:cTn id="73" fill="hold">
                            <p:stCondLst>
                              <p:cond delay="500"/>
                            </p:stCondLst>
                            <p:childTnLst>
                              <p:par>
                                <p:cTn id="74" nodeType="afterEffect" fill="hold" presetClass="entr" presetID="2" presetSubtype="4">
                                  <p:stCondLst>
                                    <p:cond delay="0"/>
                                  </p:stCondLst>
                                  <p:childTnLst>
                                    <p:set>
                                      <p:cBhvr>
                                        <p:cTn id="75" dur="1" fill="hold">
                                          <p:stCondLst>
                                            <p:cond delay="0"/>
                                          </p:stCondLst>
                                        </p:cTn>
                                        <p:tgtEl>
                                          <p:spTgt spid="118">
                                            <p:txEl>
                                              <p:pRg st="1" end="1"/>
                                            </p:txEl>
                                          </p:spTgt>
                                        </p:tgtEl>
                                        <p:attrNameLst>
                                          <p:attrName>style.visibility</p:attrName>
                                        </p:attrNameLst>
                                      </p:cBhvr>
                                      <p:to>
                                        <p:strVal val="visible"/>
                                      </p:to>
                                    </p:set>
                                    <p:anim calcmode="lin" valueType="num">
                                      <p:cBhvr additive="repl">
                                        <p:cTn id="76" dur="500" fill="hold"/>
                                        <p:tgtEl>
                                          <p:spTgt spid="118">
                                            <p:txEl>
                                              <p:pRg st="1" end="1"/>
                                            </p:txEl>
                                          </p:spTgt>
                                        </p:tgtEl>
                                        <p:attrNameLst>
                                          <p:attrName>ppt_x</p:attrName>
                                        </p:attrNameLst>
                                      </p:cBhvr>
                                      <p:tavLst>
                                        <p:tav tm="0">
                                          <p:val>
                                            <p:strVal val="#ppt_x"/>
                                          </p:val>
                                        </p:tav>
                                        <p:tav tm="100000">
                                          <p:val>
                                            <p:strVal val="#ppt_x"/>
                                          </p:val>
                                        </p:tav>
                                      </p:tavLst>
                                    </p:anim>
                                    <p:anim calcmode="lin" valueType="num">
                                      <p:cBhvr additive="repl">
                                        <p:cTn id="77" dur="500" fill="hold"/>
                                        <p:tgtEl>
                                          <p:spTgt spid="118">
                                            <p:txEl>
                                              <p:pRg st="1" end="1"/>
                                            </p:txEl>
                                          </p:spTgt>
                                        </p:tgtEl>
                                        <p:attrNameLst>
                                          <p:attrName>ppt_y</p:attrName>
                                        </p:attrNameLst>
                                      </p:cBhvr>
                                      <p:tavLst>
                                        <p:tav tm="0">
                                          <p:val>
                                            <p:strVal val="1+#ppt_h/2"/>
                                          </p:val>
                                        </p:tav>
                                        <p:tav tm="100000">
                                          <p:val>
                                            <p:strVal val="#ppt_y"/>
                                          </p:val>
                                        </p:tav>
                                      </p:tavLst>
                                    </p:anim>
                                  </p:childTnLst>
                                </p:cTn>
                              </p:par>
                            </p:childTnLst>
                          </p:cTn>
                        </p:par>
                        <p:par>
                          <p:cTn id="78" fill="hold">
                            <p:stCondLst>
                              <p:cond delay="1000"/>
                            </p:stCondLst>
                            <p:childTnLst>
                              <p:par>
                                <p:cTn id="79" nodeType="afterEffect" fill="hold" presetClass="entr" presetID="2" presetSubtype="4">
                                  <p:stCondLst>
                                    <p:cond delay="0"/>
                                  </p:stCondLst>
                                  <p:childTnLst>
                                    <p:set>
                                      <p:cBhvr>
                                        <p:cTn id="80" dur="1" fill="hold">
                                          <p:stCondLst>
                                            <p:cond delay="0"/>
                                          </p:stCondLst>
                                        </p:cTn>
                                        <p:tgtEl>
                                          <p:spTgt spid="118">
                                            <p:txEl>
                                              <p:pRg st="2" end="2"/>
                                            </p:txEl>
                                          </p:spTgt>
                                        </p:tgtEl>
                                        <p:attrNameLst>
                                          <p:attrName>style.visibility</p:attrName>
                                        </p:attrNameLst>
                                      </p:cBhvr>
                                      <p:to>
                                        <p:strVal val="visible"/>
                                      </p:to>
                                    </p:set>
                                    <p:anim calcmode="lin" valueType="num">
                                      <p:cBhvr additive="repl">
                                        <p:cTn id="81" dur="500" fill="hold"/>
                                        <p:tgtEl>
                                          <p:spTgt spid="118">
                                            <p:txEl>
                                              <p:pRg st="2" end="2"/>
                                            </p:txEl>
                                          </p:spTgt>
                                        </p:tgtEl>
                                        <p:attrNameLst>
                                          <p:attrName>ppt_x</p:attrName>
                                        </p:attrNameLst>
                                      </p:cBhvr>
                                      <p:tavLst>
                                        <p:tav tm="0">
                                          <p:val>
                                            <p:strVal val="#ppt_x"/>
                                          </p:val>
                                        </p:tav>
                                        <p:tav tm="100000">
                                          <p:val>
                                            <p:strVal val="#ppt_x"/>
                                          </p:val>
                                        </p:tav>
                                      </p:tavLst>
                                    </p:anim>
                                    <p:anim calcmode="lin" valueType="num">
                                      <p:cBhvr additive="repl">
                                        <p:cTn id="82" dur="500" fill="hold"/>
                                        <p:tgtEl>
                                          <p:spTgt spid="118">
                                            <p:txEl>
                                              <p:pRg st="2" end="2"/>
                                            </p:txEl>
                                          </p:spTgt>
                                        </p:tgtEl>
                                        <p:attrNameLst>
                                          <p:attrName>ppt_y</p:attrName>
                                        </p:attrNameLst>
                                      </p:cBhvr>
                                      <p:tavLst>
                                        <p:tav tm="0">
                                          <p:val>
                                            <p:strVal val="1+#ppt_h/2"/>
                                          </p:val>
                                        </p:tav>
                                        <p:tav tm="100000">
                                          <p:val>
                                            <p:strVal val="#ppt_y"/>
                                          </p:val>
                                        </p:tav>
                                      </p:tavLst>
                                    </p:anim>
                                  </p:childTnLst>
                                </p:cTn>
                              </p:par>
                            </p:childTnLst>
                          </p:cTn>
                        </p:par>
                        <p:par>
                          <p:cTn id="83" fill="hold">
                            <p:stCondLst>
                              <p:cond delay="1500"/>
                            </p:stCondLst>
                            <p:childTnLst>
                              <p:par>
                                <p:cTn id="84" nodeType="afterEffect" fill="hold" presetClass="entr" presetID="2" presetSubtype="4">
                                  <p:stCondLst>
                                    <p:cond delay="0"/>
                                  </p:stCondLst>
                                  <p:childTnLst>
                                    <p:set>
                                      <p:cBhvr>
                                        <p:cTn id="85" dur="1" fill="hold">
                                          <p:stCondLst>
                                            <p:cond delay="0"/>
                                          </p:stCondLst>
                                        </p:cTn>
                                        <p:tgtEl>
                                          <p:spTgt spid="118">
                                            <p:txEl>
                                              <p:pRg st="3" end="3"/>
                                            </p:txEl>
                                          </p:spTgt>
                                        </p:tgtEl>
                                        <p:attrNameLst>
                                          <p:attrName>style.visibility</p:attrName>
                                        </p:attrNameLst>
                                      </p:cBhvr>
                                      <p:to>
                                        <p:strVal val="visible"/>
                                      </p:to>
                                    </p:set>
                                    <p:anim calcmode="lin" valueType="num">
                                      <p:cBhvr additive="repl">
                                        <p:cTn id="86" dur="500" fill="hold"/>
                                        <p:tgtEl>
                                          <p:spTgt spid="118">
                                            <p:txEl>
                                              <p:pRg st="3" end="3"/>
                                            </p:txEl>
                                          </p:spTgt>
                                        </p:tgtEl>
                                        <p:attrNameLst>
                                          <p:attrName>ppt_x</p:attrName>
                                        </p:attrNameLst>
                                      </p:cBhvr>
                                      <p:tavLst>
                                        <p:tav tm="0">
                                          <p:val>
                                            <p:strVal val="#ppt_x"/>
                                          </p:val>
                                        </p:tav>
                                        <p:tav tm="100000">
                                          <p:val>
                                            <p:strVal val="#ppt_x"/>
                                          </p:val>
                                        </p:tav>
                                      </p:tavLst>
                                    </p:anim>
                                    <p:anim calcmode="lin" valueType="num">
                                      <p:cBhvr additive="repl">
                                        <p:cTn id="87" dur="500" fill="hold"/>
                                        <p:tgtEl>
                                          <p:spTgt spid="118">
                                            <p:txEl>
                                              <p:pRg st="3" end="3"/>
                                            </p:txEl>
                                          </p:spTgt>
                                        </p:tgtEl>
                                        <p:attrNameLst>
                                          <p:attrName>ppt_y</p:attrName>
                                        </p:attrNameLst>
                                      </p:cBhvr>
                                      <p:tavLst>
                                        <p:tav tm="0">
                                          <p:val>
                                            <p:strVal val="1+#ppt_h/2"/>
                                          </p:val>
                                        </p:tav>
                                        <p:tav tm="100000">
                                          <p:val>
                                            <p:strVal val="#ppt_y"/>
                                          </p:val>
                                        </p:tav>
                                      </p:tavLst>
                                    </p:anim>
                                  </p:childTnLst>
                                </p:cTn>
                              </p:par>
                            </p:childTnLst>
                          </p:cTn>
                        </p:par>
                        <p:par>
                          <p:cTn id="88" fill="hold">
                            <p:stCondLst>
                              <p:cond delay="2000"/>
                            </p:stCondLst>
                            <p:childTnLst>
                              <p:par>
                                <p:cTn id="89" nodeType="afterEffect" fill="hold" presetClass="entr" presetID="2" presetSubtype="4">
                                  <p:stCondLst>
                                    <p:cond delay="0"/>
                                  </p:stCondLst>
                                  <p:childTnLst>
                                    <p:set>
                                      <p:cBhvr>
                                        <p:cTn id="90" dur="1" fill="hold">
                                          <p:stCondLst>
                                            <p:cond delay="0"/>
                                          </p:stCondLst>
                                        </p:cTn>
                                        <p:tgtEl>
                                          <p:spTgt spid="118">
                                            <p:txEl>
                                              <p:pRg st="4" end="4"/>
                                            </p:txEl>
                                          </p:spTgt>
                                        </p:tgtEl>
                                        <p:attrNameLst>
                                          <p:attrName>style.visibility</p:attrName>
                                        </p:attrNameLst>
                                      </p:cBhvr>
                                      <p:to>
                                        <p:strVal val="visible"/>
                                      </p:to>
                                    </p:set>
                                    <p:anim calcmode="lin" valueType="num">
                                      <p:cBhvr additive="repl">
                                        <p:cTn id="91" dur="500" fill="hold"/>
                                        <p:tgtEl>
                                          <p:spTgt spid="118">
                                            <p:txEl>
                                              <p:pRg st="4" end="4"/>
                                            </p:txEl>
                                          </p:spTgt>
                                        </p:tgtEl>
                                        <p:attrNameLst>
                                          <p:attrName>ppt_x</p:attrName>
                                        </p:attrNameLst>
                                      </p:cBhvr>
                                      <p:tavLst>
                                        <p:tav tm="0">
                                          <p:val>
                                            <p:strVal val="#ppt_x"/>
                                          </p:val>
                                        </p:tav>
                                        <p:tav tm="100000">
                                          <p:val>
                                            <p:strVal val="#ppt_x"/>
                                          </p:val>
                                        </p:tav>
                                      </p:tavLst>
                                    </p:anim>
                                    <p:anim calcmode="lin" valueType="num">
                                      <p:cBhvr additive="repl">
                                        <p:cTn id="92" dur="500" fill="hold"/>
                                        <p:tgtEl>
                                          <p:spTgt spid="118">
                                            <p:txEl>
                                              <p:pRg st="4" end="4"/>
                                            </p:txEl>
                                          </p:spTgt>
                                        </p:tgtEl>
                                        <p:attrNameLst>
                                          <p:attrName>ppt_y</p:attrName>
                                        </p:attrNameLst>
                                      </p:cBhvr>
                                      <p:tavLst>
                                        <p:tav tm="0">
                                          <p:val>
                                            <p:strVal val="1+#ppt_h/2"/>
                                          </p:val>
                                        </p:tav>
                                        <p:tav tm="100000">
                                          <p:val>
                                            <p:strVal val="#ppt_y"/>
                                          </p:val>
                                        </p:tav>
                                      </p:tavLst>
                                    </p:anim>
                                  </p:childTnLst>
                                </p:cTn>
                              </p:par>
                            </p:childTnLst>
                          </p:cTn>
                        </p:par>
                        <p:par>
                          <p:cTn id="93" fill="hold">
                            <p:stCondLst>
                              <p:cond delay="2500"/>
                            </p:stCondLst>
                            <p:childTnLst>
                              <p:par>
                                <p:cTn id="94" nodeType="afterEffect" fill="hold" presetClass="entr" presetID="2" presetSubtype="4">
                                  <p:stCondLst>
                                    <p:cond delay="0"/>
                                  </p:stCondLst>
                                  <p:childTnLst>
                                    <p:set>
                                      <p:cBhvr>
                                        <p:cTn id="95" dur="1" fill="hold">
                                          <p:stCondLst>
                                            <p:cond delay="0"/>
                                          </p:stCondLst>
                                        </p:cTn>
                                        <p:tgtEl>
                                          <p:spTgt spid="118">
                                            <p:txEl>
                                              <p:pRg st="5" end="5"/>
                                            </p:txEl>
                                          </p:spTgt>
                                        </p:tgtEl>
                                        <p:attrNameLst>
                                          <p:attrName>style.visibility</p:attrName>
                                        </p:attrNameLst>
                                      </p:cBhvr>
                                      <p:to>
                                        <p:strVal val="visible"/>
                                      </p:to>
                                    </p:set>
                                    <p:anim calcmode="lin" valueType="num">
                                      <p:cBhvr additive="repl">
                                        <p:cTn id="96" dur="500" fill="hold"/>
                                        <p:tgtEl>
                                          <p:spTgt spid="118">
                                            <p:txEl>
                                              <p:pRg st="5" end="5"/>
                                            </p:txEl>
                                          </p:spTgt>
                                        </p:tgtEl>
                                        <p:attrNameLst>
                                          <p:attrName>ppt_x</p:attrName>
                                        </p:attrNameLst>
                                      </p:cBhvr>
                                      <p:tavLst>
                                        <p:tav tm="0">
                                          <p:val>
                                            <p:strVal val="#ppt_x"/>
                                          </p:val>
                                        </p:tav>
                                        <p:tav tm="100000">
                                          <p:val>
                                            <p:strVal val="#ppt_x"/>
                                          </p:val>
                                        </p:tav>
                                      </p:tavLst>
                                    </p:anim>
                                    <p:anim calcmode="lin" valueType="num">
                                      <p:cBhvr additive="repl">
                                        <p:cTn id="97" dur="500" fill="hold"/>
                                        <p:tgtEl>
                                          <p:spTgt spid="118">
                                            <p:txEl>
                                              <p:pRg st="5" end="5"/>
                                            </p:txEl>
                                          </p:spTgt>
                                        </p:tgtEl>
                                        <p:attrNameLst>
                                          <p:attrName>ppt_y</p:attrName>
                                        </p:attrNameLst>
                                      </p:cBhvr>
                                      <p:tavLst>
                                        <p:tav tm="0">
                                          <p:val>
                                            <p:strVal val="1+#ppt_h/2"/>
                                          </p:val>
                                        </p:tav>
                                        <p:tav tm="100000">
                                          <p:val>
                                            <p:strVal val="#ppt_y"/>
                                          </p:val>
                                        </p:tav>
                                      </p:tavLst>
                                    </p:anim>
                                  </p:childTnLst>
                                </p:cTn>
                              </p:par>
                            </p:childTnLst>
                          </p:cTn>
                        </p:par>
                        <p:par>
                          <p:cTn id="98" fill="hold">
                            <p:stCondLst>
                              <p:cond delay="3000"/>
                            </p:stCondLst>
                            <p:childTnLst>
                              <p:par>
                                <p:cTn id="99" nodeType="afterEffect" fill="hold" presetClass="entr" presetID="2" presetSubtype="4">
                                  <p:stCondLst>
                                    <p:cond delay="0"/>
                                  </p:stCondLst>
                                  <p:childTnLst>
                                    <p:set>
                                      <p:cBhvr>
                                        <p:cTn id="100" dur="1" fill="hold">
                                          <p:stCondLst>
                                            <p:cond delay="0"/>
                                          </p:stCondLst>
                                        </p:cTn>
                                        <p:tgtEl>
                                          <p:spTgt spid="118">
                                            <p:txEl>
                                              <p:pRg st="6" end="6"/>
                                            </p:txEl>
                                          </p:spTgt>
                                        </p:tgtEl>
                                        <p:attrNameLst>
                                          <p:attrName>style.visibility</p:attrName>
                                        </p:attrNameLst>
                                      </p:cBhvr>
                                      <p:to>
                                        <p:strVal val="visible"/>
                                      </p:to>
                                    </p:set>
                                    <p:anim calcmode="lin" valueType="num">
                                      <p:cBhvr additive="repl">
                                        <p:cTn id="101" dur="500" fill="hold"/>
                                        <p:tgtEl>
                                          <p:spTgt spid="118">
                                            <p:txEl>
                                              <p:pRg st="6" end="6"/>
                                            </p:txEl>
                                          </p:spTgt>
                                        </p:tgtEl>
                                        <p:attrNameLst>
                                          <p:attrName>ppt_x</p:attrName>
                                        </p:attrNameLst>
                                      </p:cBhvr>
                                      <p:tavLst>
                                        <p:tav tm="0">
                                          <p:val>
                                            <p:strVal val="#ppt_x"/>
                                          </p:val>
                                        </p:tav>
                                        <p:tav tm="100000">
                                          <p:val>
                                            <p:strVal val="#ppt_x"/>
                                          </p:val>
                                        </p:tav>
                                      </p:tavLst>
                                    </p:anim>
                                    <p:anim calcmode="lin" valueType="num">
                                      <p:cBhvr additive="repl">
                                        <p:cTn id="102" dur="500" fill="hold"/>
                                        <p:tgtEl>
                                          <p:spTgt spid="11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1" lang="de-DE" sz="5400" strike="noStrike" u="none">
                <a:solidFill>
                  <a:schemeClr val="dk1"/>
                </a:solidFill>
                <a:effectLst/>
                <a:uFillTx/>
                <a:latin typeface="Calibri Light"/>
              </a:rPr>
              <a:t>Bücherpause</a:t>
            </a:r>
            <a:endParaRPr b="0" lang="de-DE" sz="5400" strike="noStrike" u="none">
              <a:solidFill>
                <a:schemeClr val="dk1"/>
              </a:solidFill>
              <a:effectLst/>
              <a:uFillTx/>
              <a:latin typeface="Calibri"/>
            </a:endParaRPr>
          </a:p>
        </p:txBody>
      </p:sp>
      <p:pic>
        <p:nvPicPr>
          <p:cNvPr id="120" name="Inhaltsplatzhalter 8" descr=""/>
          <p:cNvPicPr/>
          <p:nvPr/>
        </p:nvPicPr>
        <p:blipFill>
          <a:blip r:embed="rId1"/>
          <a:stretch/>
        </p:blipFill>
        <p:spPr>
          <a:xfrm>
            <a:off x="838080" y="2635200"/>
            <a:ext cx="10515240" cy="4035240"/>
          </a:xfrm>
          <a:prstGeom prst="rect">
            <a:avLst/>
          </a:prstGeom>
          <a:noFill/>
          <a:ln w="0">
            <a:noFill/>
          </a:ln>
          <a:scene3d>
            <a:camera prst="orthographicFront"/>
            <a:lightRig dir="t" rig="threePt"/>
          </a:scene3d>
          <a:sp3d/>
        </p:spPr>
      </p:pic>
      <p:pic>
        <p:nvPicPr>
          <p:cNvPr id="121" name="Grafik 10" descr=""/>
          <p:cNvPicPr/>
          <p:nvPr/>
        </p:nvPicPr>
        <p:blipFill>
          <a:blip r:embed="rId2"/>
          <a:stretch/>
        </p:blipFill>
        <p:spPr>
          <a:xfrm>
            <a:off x="5120640" y="0"/>
            <a:ext cx="6232680" cy="3428640"/>
          </a:xfrm>
          <a:prstGeom prst="rect">
            <a:avLst/>
          </a:prstGeom>
          <a:noFill/>
          <a:ln w="0">
            <a:noFill/>
          </a:ln>
          <a:scene3d>
            <a:camera prst="orthographicFront"/>
            <a:lightRig dir="t" rig="threePt"/>
          </a:scene3d>
          <a:sp3d/>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rmAutofit/>
          </a:bodyPr>
          <a:p>
            <a:pPr indent="0" defTabSz="914400">
              <a:lnSpc>
                <a:spcPct val="90000"/>
              </a:lnSpc>
              <a:buNone/>
            </a:pPr>
            <a:r>
              <a:rPr b="1" lang="de-DE" sz="5400" strike="noStrike" u="none">
                <a:solidFill>
                  <a:schemeClr val="dk1"/>
                </a:solidFill>
                <a:effectLst/>
                <a:uFillTx/>
                <a:latin typeface="Calibri Light"/>
              </a:rPr>
              <a:t>Vortrag „Die Schwaben“</a:t>
            </a:r>
            <a:endParaRPr b="0" lang="de-DE" sz="5400" strike="noStrike" u="none">
              <a:solidFill>
                <a:schemeClr val="dk1"/>
              </a:solidFill>
              <a:effectLst/>
              <a:uFillTx/>
              <a:latin typeface="Calibri"/>
            </a:endParaRPr>
          </a:p>
        </p:txBody>
      </p:sp>
      <p:pic>
        <p:nvPicPr>
          <p:cNvPr id="123" name="Inhaltsplatzhalter 3" descr=""/>
          <p:cNvPicPr/>
          <p:nvPr/>
        </p:nvPicPr>
        <p:blipFill>
          <a:blip r:embed="rId1"/>
          <a:stretch/>
        </p:blipFill>
        <p:spPr>
          <a:xfrm>
            <a:off x="838080" y="1995480"/>
            <a:ext cx="5506560" cy="4350960"/>
          </a:xfrm>
          <a:prstGeom prst="rect">
            <a:avLst/>
          </a:prstGeom>
          <a:noFill/>
          <a:ln w="0">
            <a:noFill/>
          </a:ln>
          <a:scene3d>
            <a:camera prst="orthographicFront"/>
            <a:lightRig dir="t" rig="threePt"/>
          </a:scene3d>
          <a:sp3d/>
        </p:spPr>
      </p:pic>
      <p:pic>
        <p:nvPicPr>
          <p:cNvPr id="124" name="Grafik 8" descr=""/>
          <p:cNvPicPr/>
          <p:nvPr/>
        </p:nvPicPr>
        <p:blipFill>
          <a:blip r:embed="rId2"/>
          <a:stretch/>
        </p:blipFill>
        <p:spPr>
          <a:xfrm>
            <a:off x="7754760" y="2355120"/>
            <a:ext cx="2129040" cy="2147400"/>
          </a:xfrm>
          <a:prstGeom prst="rect">
            <a:avLst/>
          </a:prstGeom>
          <a:noFill/>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1" lang="de-DE" sz="5400" strike="noStrike" u="none">
                <a:solidFill>
                  <a:schemeClr val="dk1"/>
                </a:solidFill>
                <a:effectLst/>
                <a:uFillTx/>
                <a:latin typeface="Calibri Light"/>
              </a:rPr>
              <a:t>Ausleihtheke</a:t>
            </a:r>
            <a:endParaRPr b="0" lang="de-DE" sz="5400" strike="noStrike" u="none">
              <a:solidFill>
                <a:schemeClr val="dk1"/>
              </a:solidFill>
              <a:effectLst/>
              <a:uFillTx/>
              <a:latin typeface="Calibri"/>
            </a:endParaRPr>
          </a:p>
        </p:txBody>
      </p:sp>
      <p:pic>
        <p:nvPicPr>
          <p:cNvPr id="71" name="Inhaltsplatzhalter 7" descr=""/>
          <p:cNvPicPr/>
          <p:nvPr/>
        </p:nvPicPr>
        <p:blipFill>
          <a:blip r:embed="rId1"/>
          <a:stretch/>
        </p:blipFill>
        <p:spPr>
          <a:xfrm>
            <a:off x="2733840" y="2004840"/>
            <a:ext cx="6237360" cy="4677840"/>
          </a:xfrm>
          <a:prstGeom prst="rect">
            <a:avLst/>
          </a:prstGeom>
          <a:noFill/>
          <a:ln w="0">
            <a:noFill/>
          </a:ln>
          <a:effectLst>
            <a:softEdge rad="101520"/>
          </a:effectLst>
          <a:scene3d>
            <a:camera prst="orthographicFront"/>
            <a:lightRig dir="t" rig="threePt"/>
          </a:scene3d>
          <a:sp3d/>
        </p:spPr>
      </p:pic>
      <p:sp>
        <p:nvSpPr>
          <p:cNvPr id="72" name="AutoShape 2"/>
          <p:cNvSpPr/>
          <p:nvPr/>
        </p:nvSpPr>
        <p:spPr>
          <a:xfrm>
            <a:off x="5943600" y="3276720"/>
            <a:ext cx="304560" cy="304560"/>
          </a:xfrm>
          <a:prstGeom prst="rect">
            <a:avLst/>
          </a:prstGeom>
          <a:noFill/>
          <a:ln w="0">
            <a:noFill/>
          </a:ln>
        </p:spPr>
        <p:style>
          <a:lnRef idx="0"/>
          <a:fillRef idx="0"/>
          <a:effectRef idx="0"/>
          <a:fontRef idx="minor"/>
        </p:style>
        <p:txBody>
          <a:bodyPr numCol="1" spcCol="0" anchor="t">
            <a:noAutofit/>
          </a:bodyPr>
          <a:p>
            <a:pPr defTabSz="914400">
              <a:lnSpc>
                <a:spcPct val="100000"/>
              </a:lnSpc>
            </a:pPr>
            <a:endParaRPr b="0" lang="de-DE" sz="1800" strike="noStrike" u="none">
              <a:solidFill>
                <a:schemeClr val="dk1"/>
              </a:solidFill>
              <a:effectLst/>
              <a:uFillTx/>
              <a:latin typeface="Calibri"/>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rmAutofit fontScale="92500" lnSpcReduction="9999"/>
          </a:bodyPr>
          <a:p>
            <a:pPr indent="0" defTabSz="914400">
              <a:lnSpc>
                <a:spcPct val="90000"/>
              </a:lnSpc>
              <a:buNone/>
            </a:pPr>
            <a:r>
              <a:rPr b="1" lang="de-DE" sz="5400" strike="noStrike" u="none">
                <a:solidFill>
                  <a:schemeClr val="dk1"/>
                </a:solidFill>
                <a:effectLst/>
                <a:uFillTx/>
                <a:latin typeface="Calibri Light"/>
              </a:rPr>
              <a:t>Autorenlesung Sybille Baecker</a:t>
            </a:r>
            <a:r>
              <a:rPr b="1" lang="de-DE" sz="5400" strike="noStrike" u="none">
                <a:solidFill>
                  <a:schemeClr val="dk1"/>
                </a:solidFill>
                <a:effectLst/>
                <a:uFillTx/>
                <a:latin typeface="Calibri Light"/>
              </a:rPr>
              <a:t>	</a:t>
            </a:r>
            <a:endParaRPr b="0" lang="de-DE" sz="5400" strike="noStrike" u="none">
              <a:solidFill>
                <a:schemeClr val="dk1"/>
              </a:solidFill>
              <a:effectLst/>
              <a:uFillTx/>
              <a:latin typeface="Calibri"/>
            </a:endParaRPr>
          </a:p>
        </p:txBody>
      </p:sp>
      <p:pic>
        <p:nvPicPr>
          <p:cNvPr id="126" name="Inhaltsplatzhalter 3" descr=""/>
          <p:cNvPicPr/>
          <p:nvPr/>
        </p:nvPicPr>
        <p:blipFill>
          <a:blip r:embed="rId1"/>
          <a:stretch/>
        </p:blipFill>
        <p:spPr>
          <a:xfrm>
            <a:off x="489600" y="2066760"/>
            <a:ext cx="4479480" cy="4264560"/>
          </a:xfrm>
          <a:prstGeom prst="rect">
            <a:avLst/>
          </a:prstGeom>
          <a:noFill/>
          <a:ln w="0">
            <a:noFill/>
          </a:ln>
          <a:scene3d>
            <a:camera prst="orthographicFront"/>
            <a:lightRig dir="t" rig="threePt"/>
          </a:scene3d>
          <a:sp3d/>
        </p:spPr>
      </p:pic>
      <p:pic>
        <p:nvPicPr>
          <p:cNvPr id="127" name="Grafik 6" descr=""/>
          <p:cNvPicPr/>
          <p:nvPr/>
        </p:nvPicPr>
        <p:blipFill>
          <a:blip r:embed="rId2"/>
          <a:stretch/>
        </p:blipFill>
        <p:spPr>
          <a:xfrm>
            <a:off x="6095880" y="2066760"/>
            <a:ext cx="5686200" cy="4264560"/>
          </a:xfrm>
          <a:prstGeom prst="rect">
            <a:avLst/>
          </a:prstGeom>
          <a:noFill/>
          <a:ln w="0">
            <a:noFill/>
          </a:ln>
          <a:scene3d>
            <a:camera prst="orthographicFront"/>
            <a:lightRig dir="t" rig="threePt"/>
          </a:scene3d>
          <a:sp3d/>
        </p:spPr>
      </p:pic>
      <p:pic>
        <p:nvPicPr>
          <p:cNvPr id="128" name="Grafik 7" descr=""/>
          <p:cNvPicPr/>
          <p:nvPr/>
        </p:nvPicPr>
        <p:blipFill>
          <a:blip r:embed="rId3"/>
          <a:stretch/>
        </p:blipFill>
        <p:spPr>
          <a:xfrm>
            <a:off x="4211280" y="3345480"/>
            <a:ext cx="2646360" cy="1200600"/>
          </a:xfrm>
          <a:prstGeom prst="rect">
            <a:avLst/>
          </a:prstGeom>
          <a:noFill/>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rmAutofit/>
          </a:bodyPr>
          <a:p>
            <a:pPr indent="0" defTabSz="914400">
              <a:lnSpc>
                <a:spcPct val="90000"/>
              </a:lnSpc>
              <a:buNone/>
            </a:pPr>
            <a:r>
              <a:rPr b="1" lang="de-DE" sz="5400" strike="noStrike" u="none">
                <a:solidFill>
                  <a:schemeClr val="dk1"/>
                </a:solidFill>
                <a:effectLst/>
                <a:uFillTx/>
                <a:latin typeface="Calibri Light"/>
              </a:rPr>
              <a:t>Autorenlesung Sarah Kempfle</a:t>
            </a:r>
            <a:r>
              <a:rPr b="1" lang="de-DE" sz="5400" strike="noStrike" u="none">
                <a:solidFill>
                  <a:schemeClr val="dk1"/>
                </a:solidFill>
                <a:effectLst/>
                <a:uFillTx/>
                <a:latin typeface="Calibri Light"/>
              </a:rPr>
              <a:t>	</a:t>
            </a:r>
            <a:endParaRPr b="0" lang="de-DE" sz="5400" strike="noStrike" u="none">
              <a:solidFill>
                <a:schemeClr val="dk1"/>
              </a:solidFill>
              <a:effectLst/>
              <a:uFillTx/>
              <a:latin typeface="Calibri"/>
            </a:endParaRPr>
          </a:p>
        </p:txBody>
      </p:sp>
      <p:pic>
        <p:nvPicPr>
          <p:cNvPr id="130" name="Inhaltsplatzhalter 3" descr=""/>
          <p:cNvPicPr/>
          <p:nvPr/>
        </p:nvPicPr>
        <p:blipFill>
          <a:blip r:embed="rId1"/>
          <a:stretch/>
        </p:blipFill>
        <p:spPr>
          <a:xfrm>
            <a:off x="1076400" y="1959120"/>
            <a:ext cx="2907000" cy="4350960"/>
          </a:xfrm>
          <a:prstGeom prst="rect">
            <a:avLst/>
          </a:prstGeom>
          <a:noFill/>
          <a:ln w="0">
            <a:noFill/>
          </a:ln>
          <a:scene3d>
            <a:camera prst="orthographicFront"/>
            <a:lightRig dir="t" rig="threePt"/>
          </a:scene3d>
          <a:sp3d/>
        </p:spPr>
      </p:pic>
      <p:pic>
        <p:nvPicPr>
          <p:cNvPr id="131" name="Grafik 6" descr=""/>
          <p:cNvPicPr/>
          <p:nvPr/>
        </p:nvPicPr>
        <p:blipFill>
          <a:blip r:embed="rId2"/>
          <a:stretch/>
        </p:blipFill>
        <p:spPr>
          <a:xfrm>
            <a:off x="5545440" y="1959120"/>
            <a:ext cx="5801400" cy="4350960"/>
          </a:xfrm>
          <a:prstGeom prst="rect">
            <a:avLst/>
          </a:prstGeom>
          <a:noFill/>
          <a:ln w="0">
            <a:noFill/>
          </a:ln>
          <a:scene3d>
            <a:camera prst="orthographicFront"/>
            <a:lightRig dir="t" rig="threePt"/>
          </a:scene3d>
          <a:sp3d/>
        </p:spPr>
      </p:pic>
      <p:pic>
        <p:nvPicPr>
          <p:cNvPr id="132" name="Grafik 5" descr=""/>
          <p:cNvPicPr/>
          <p:nvPr/>
        </p:nvPicPr>
        <p:blipFill>
          <a:blip r:embed="rId3"/>
          <a:stretch/>
        </p:blipFill>
        <p:spPr>
          <a:xfrm>
            <a:off x="3516840" y="3429000"/>
            <a:ext cx="2796120" cy="1268280"/>
          </a:xfrm>
          <a:prstGeom prst="rect">
            <a:avLst/>
          </a:prstGeom>
          <a:noFill/>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rmAutofit/>
          </a:bodyPr>
          <a:p>
            <a:pPr indent="0" defTabSz="914400">
              <a:lnSpc>
                <a:spcPct val="90000"/>
              </a:lnSpc>
              <a:buNone/>
            </a:pPr>
            <a:r>
              <a:rPr b="1" lang="de-DE" sz="5400" strike="noStrike" u="none">
                <a:solidFill>
                  <a:schemeClr val="dk1"/>
                </a:solidFill>
                <a:effectLst/>
                <a:uFillTx/>
                <a:latin typeface="Calibri Light"/>
              </a:rPr>
              <a:t>Adventsmusik</a:t>
            </a:r>
            <a:endParaRPr b="0" lang="de-DE" sz="5400" strike="noStrike" u="none">
              <a:solidFill>
                <a:schemeClr val="dk1"/>
              </a:solidFill>
              <a:effectLst/>
              <a:uFillTx/>
              <a:latin typeface="Calibri"/>
            </a:endParaRPr>
          </a:p>
        </p:txBody>
      </p:sp>
      <p:pic>
        <p:nvPicPr>
          <p:cNvPr id="134" name="Inhaltsplatzhalter 6" descr=""/>
          <p:cNvPicPr/>
          <p:nvPr/>
        </p:nvPicPr>
        <p:blipFill>
          <a:blip r:embed="rId1"/>
          <a:stretch/>
        </p:blipFill>
        <p:spPr>
          <a:xfrm>
            <a:off x="558720" y="1989000"/>
            <a:ext cx="5200200" cy="3900240"/>
          </a:xfrm>
          <a:prstGeom prst="rect">
            <a:avLst/>
          </a:prstGeom>
          <a:noFill/>
          <a:ln w="0">
            <a:noFill/>
          </a:ln>
          <a:scene3d>
            <a:camera prst="orthographicFront"/>
            <a:lightRig dir="t" rig="threePt"/>
          </a:scene3d>
          <a:sp3d/>
        </p:spPr>
      </p:pic>
      <p:pic>
        <p:nvPicPr>
          <p:cNvPr id="135" name="Grafik 9" descr=""/>
          <p:cNvPicPr/>
          <p:nvPr/>
        </p:nvPicPr>
        <p:blipFill>
          <a:blip r:embed="rId2"/>
          <a:stretch/>
        </p:blipFill>
        <p:spPr>
          <a:xfrm>
            <a:off x="6648480" y="2065320"/>
            <a:ext cx="5200200" cy="3900240"/>
          </a:xfrm>
          <a:prstGeom prst="rect">
            <a:avLst/>
          </a:prstGeom>
          <a:noFill/>
          <a:ln w="0">
            <a:noFill/>
          </a:ln>
          <a:scene3d>
            <a:camera prst="orthographicFront"/>
            <a:lightRig dir="t" rig="threePt"/>
          </a:scene3d>
          <a:sp3d/>
        </p:spPr>
      </p:pic>
      <p:pic>
        <p:nvPicPr>
          <p:cNvPr id="136" name="Grafik 11" descr=""/>
          <p:cNvPicPr/>
          <p:nvPr/>
        </p:nvPicPr>
        <p:blipFill>
          <a:blip r:embed="rId3"/>
          <a:stretch/>
        </p:blipFill>
        <p:spPr>
          <a:xfrm>
            <a:off x="5160240" y="3687840"/>
            <a:ext cx="2087280" cy="1768320"/>
          </a:xfrm>
          <a:prstGeom prst="rect">
            <a:avLst/>
          </a:prstGeom>
          <a:noFill/>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7" name="Grafik 10" descr=""/>
          <p:cNvPicPr/>
          <p:nvPr/>
        </p:nvPicPr>
        <p:blipFill>
          <a:blip r:embed="rId1"/>
          <a:stretch/>
        </p:blipFill>
        <p:spPr>
          <a:xfrm>
            <a:off x="-10440" y="4134600"/>
            <a:ext cx="3630600" cy="2723040"/>
          </a:xfrm>
          <a:prstGeom prst="rect">
            <a:avLst/>
          </a:prstGeom>
          <a:noFill/>
          <a:ln w="0">
            <a:noFill/>
          </a:ln>
          <a:scene3d>
            <a:camera prst="orthographicFront"/>
            <a:lightRig dir="t" rig="threePt"/>
          </a:scene3d>
          <a:sp3d/>
        </p:spPr>
      </p:pic>
      <p:pic>
        <p:nvPicPr>
          <p:cNvPr id="138" name="Grafik 5" descr=""/>
          <p:cNvPicPr/>
          <p:nvPr/>
        </p:nvPicPr>
        <p:blipFill>
          <a:blip r:embed="rId2"/>
          <a:stretch/>
        </p:blipFill>
        <p:spPr>
          <a:xfrm>
            <a:off x="3588120" y="2018880"/>
            <a:ext cx="2507400" cy="3313440"/>
          </a:xfrm>
          <a:prstGeom prst="rect">
            <a:avLst/>
          </a:prstGeom>
          <a:noFill/>
          <a:ln w="0">
            <a:noFill/>
          </a:ln>
          <a:scene3d>
            <a:camera prst="orthographicFront"/>
            <a:lightRig dir="t" rig="threePt"/>
          </a:scene3d>
          <a:sp3d/>
        </p:spPr>
      </p:pic>
      <p:sp>
        <p:nvSpPr>
          <p:cNvPr id="139" name="PlaceHolder 1"/>
          <p:cNvSpPr>
            <a:spLocks noGrp="1"/>
          </p:cNvSpPr>
          <p:nvPr>
            <p:ph type="title"/>
          </p:nvPr>
        </p:nvSpPr>
        <p:spPr>
          <a:xfrm>
            <a:off x="394200" y="219960"/>
            <a:ext cx="11878560" cy="1325160"/>
          </a:xfrm>
          <a:prstGeom prst="rect">
            <a:avLst/>
          </a:prstGeom>
          <a:noFill/>
          <a:ln w="0">
            <a:noFill/>
          </a:ln>
        </p:spPr>
        <p:txBody>
          <a:bodyPr lIns="91440" rIns="91440" tIns="45720" bIns="45720" anchor="ctr">
            <a:noAutofit/>
          </a:bodyPr>
          <a:p>
            <a:pPr indent="0" defTabSz="914400">
              <a:lnSpc>
                <a:spcPct val="90000"/>
              </a:lnSpc>
              <a:buNone/>
            </a:pPr>
            <a:r>
              <a:rPr b="1" lang="de-DE" sz="5400" strike="noStrike" u="none">
                <a:solidFill>
                  <a:schemeClr val="dk1"/>
                </a:solidFill>
                <a:effectLst/>
                <a:uFillTx/>
                <a:latin typeface="Calibri Light"/>
              </a:rPr>
              <a:t>Autorenlesung Dulleck</a:t>
            </a:r>
            <a:endParaRPr b="0" lang="de-DE" sz="5400" strike="noStrike" u="none">
              <a:solidFill>
                <a:schemeClr val="dk1"/>
              </a:solidFill>
              <a:effectLst/>
              <a:uFillTx/>
              <a:latin typeface="Calibri"/>
            </a:endParaRPr>
          </a:p>
        </p:txBody>
      </p:sp>
      <p:pic>
        <p:nvPicPr>
          <p:cNvPr id="140" name="Grafik 8" descr=""/>
          <p:cNvPicPr/>
          <p:nvPr/>
        </p:nvPicPr>
        <p:blipFill>
          <a:blip r:embed="rId3"/>
          <a:stretch/>
        </p:blipFill>
        <p:spPr>
          <a:xfrm>
            <a:off x="6010920" y="2018880"/>
            <a:ext cx="6180840" cy="4838760"/>
          </a:xfrm>
          <a:prstGeom prst="rect">
            <a:avLst/>
          </a:prstGeom>
          <a:noFill/>
          <a:ln w="0">
            <a:noFill/>
          </a:ln>
          <a:scene3d>
            <a:camera prst="orthographicFront"/>
            <a:lightRig dir="t" rig="threePt"/>
          </a:scene3d>
          <a:sp3d/>
        </p:spPr>
      </p:pic>
      <p:pic>
        <p:nvPicPr>
          <p:cNvPr id="141" name="Grafik 12" descr=""/>
          <p:cNvPicPr/>
          <p:nvPr/>
        </p:nvPicPr>
        <p:blipFill>
          <a:blip r:embed="rId4"/>
          <a:stretch/>
        </p:blipFill>
        <p:spPr>
          <a:xfrm>
            <a:off x="3620520" y="4300920"/>
            <a:ext cx="2389680" cy="2556720"/>
          </a:xfrm>
          <a:prstGeom prst="rect">
            <a:avLst/>
          </a:prstGeom>
          <a:noFill/>
          <a:ln w="0">
            <a:noFill/>
          </a:ln>
          <a:scene3d>
            <a:camera prst="orthographicFront"/>
            <a:lightRig dir="t" rig="threePt"/>
          </a:scene3d>
          <a:sp3d/>
        </p:spPr>
      </p:pic>
      <p:pic>
        <p:nvPicPr>
          <p:cNvPr id="142" name="Inhaltsplatzhalter 3" descr=""/>
          <p:cNvPicPr/>
          <p:nvPr/>
        </p:nvPicPr>
        <p:blipFill>
          <a:blip r:embed="rId5"/>
          <a:stretch/>
        </p:blipFill>
        <p:spPr>
          <a:xfrm>
            <a:off x="0" y="2018880"/>
            <a:ext cx="3624120" cy="2723040"/>
          </a:xfrm>
          <a:prstGeom prst="rect">
            <a:avLst/>
          </a:prstGeom>
          <a:noFill/>
          <a:ln w="0">
            <a:noFill/>
          </a:ln>
          <a:scene3d>
            <a:camera prst="orthographicFront"/>
            <a:lightRig dir="t" rig="threePt"/>
          </a:scene3d>
          <a:sp3d/>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PlaceHolder 1"/>
          <p:cNvSpPr>
            <a:spLocks noGrp="1"/>
          </p:cNvSpPr>
          <p:nvPr>
            <p:ph type="title"/>
          </p:nvPr>
        </p:nvSpPr>
        <p:spPr>
          <a:xfrm>
            <a:off x="429840" y="556920"/>
            <a:ext cx="9507960" cy="1127880"/>
          </a:xfrm>
          <a:prstGeom prst="rect">
            <a:avLst/>
          </a:prstGeom>
          <a:noFill/>
          <a:ln w="0">
            <a:noFill/>
          </a:ln>
        </p:spPr>
        <p:txBody>
          <a:bodyPr lIns="91440" rIns="91440" tIns="45720" bIns="45720" anchor="ctr">
            <a:normAutofit fontScale="77500" lnSpcReduction="19999"/>
          </a:bodyPr>
          <a:p>
            <a:pPr indent="0" defTabSz="914400">
              <a:lnSpc>
                <a:spcPct val="90000"/>
              </a:lnSpc>
              <a:buNone/>
            </a:pPr>
            <a:r>
              <a:rPr b="1" lang="de-DE" sz="5600" strike="noStrike" u="none">
                <a:solidFill>
                  <a:schemeClr val="dk1"/>
                </a:solidFill>
                <a:effectLst/>
                <a:uFillTx/>
                <a:latin typeface="Calibri Light"/>
              </a:rPr>
              <a:t>Comiclesung  Christopher Tauber</a:t>
            </a:r>
            <a:endParaRPr b="0" lang="de-DE" sz="5600" strike="noStrike" u="none">
              <a:solidFill>
                <a:schemeClr val="dk1"/>
              </a:solidFill>
              <a:effectLst/>
              <a:uFillTx/>
              <a:latin typeface="Calibri"/>
            </a:endParaRPr>
          </a:p>
        </p:txBody>
      </p:sp>
      <p:pic>
        <p:nvPicPr>
          <p:cNvPr id="144" name="Inhaltsplatzhalter 14" descr=""/>
          <p:cNvPicPr/>
          <p:nvPr/>
        </p:nvPicPr>
        <p:blipFill>
          <a:blip r:embed="rId1"/>
          <a:stretch/>
        </p:blipFill>
        <p:spPr>
          <a:xfrm>
            <a:off x="6409800" y="1988640"/>
            <a:ext cx="4822200" cy="4822200"/>
          </a:xfrm>
          <a:prstGeom prst="rect">
            <a:avLst/>
          </a:prstGeom>
          <a:noFill/>
          <a:ln w="0">
            <a:noFill/>
          </a:ln>
          <a:scene3d>
            <a:camera prst="orthographicFront"/>
            <a:lightRig dir="t" rig="threePt"/>
          </a:scene3d>
          <a:sp3d/>
        </p:spPr>
      </p:pic>
      <p:sp>
        <p:nvSpPr>
          <p:cNvPr id="145" name="Textfeld 2"/>
          <p:cNvSpPr/>
          <p:nvPr/>
        </p:nvSpPr>
        <p:spPr>
          <a:xfrm>
            <a:off x="231840" y="5739840"/>
            <a:ext cx="7507440" cy="8305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de-DE" sz="2400" strike="noStrike" u="none">
                <a:solidFill>
                  <a:schemeClr val="dk1"/>
                </a:solidFill>
                <a:effectLst/>
                <a:uFillTx/>
                <a:latin typeface="Calibri"/>
              </a:rPr>
              <a:t>Zitat Benni, 10 Jahre: </a:t>
            </a:r>
            <a:endParaRPr b="0" lang="de-DE" sz="2400" strike="noStrike" u="none">
              <a:solidFill>
                <a:srgbClr val="000000"/>
              </a:solidFill>
              <a:effectLst/>
              <a:uFillTx/>
              <a:latin typeface="Calibri"/>
            </a:endParaRPr>
          </a:p>
          <a:p>
            <a:pPr defTabSz="914400">
              <a:lnSpc>
                <a:spcPct val="100000"/>
              </a:lnSpc>
            </a:pPr>
            <a:r>
              <a:rPr b="1" lang="de-DE" sz="2400" strike="noStrike" u="none">
                <a:solidFill>
                  <a:schemeClr val="dk1"/>
                </a:solidFill>
                <a:effectLst/>
                <a:uFillTx/>
                <a:latin typeface="Calibri"/>
              </a:rPr>
              <a:t>„Das war der schönste Abend meines Lebens!“</a:t>
            </a:r>
            <a:endParaRPr b="0" lang="de-DE" sz="2400" strike="noStrike" u="none">
              <a:solidFill>
                <a:srgbClr val="000000"/>
              </a:solidFill>
              <a:effectLst/>
              <a:uFillTx/>
              <a:latin typeface="Calibri"/>
            </a:endParaRPr>
          </a:p>
        </p:txBody>
      </p:sp>
      <p:pic>
        <p:nvPicPr>
          <p:cNvPr id="146" name="Grafik 5" descr=""/>
          <p:cNvPicPr/>
          <p:nvPr/>
        </p:nvPicPr>
        <p:blipFill>
          <a:blip r:embed="rId2"/>
          <a:srcRect l="0" t="4850" r="3134" b="33417"/>
          <a:stretch/>
        </p:blipFill>
        <p:spPr>
          <a:xfrm>
            <a:off x="1042560" y="1988640"/>
            <a:ext cx="2943000" cy="3750480"/>
          </a:xfrm>
          <a:prstGeom prst="rect">
            <a:avLst/>
          </a:prstGeom>
          <a:noFill/>
          <a:ln w="0">
            <a:noFill/>
          </a:ln>
          <a:scene3d>
            <a:camera prst="orthographicFront"/>
            <a:lightRig dir="t" rig="threePt"/>
          </a:scene3d>
          <a:sp3d/>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rmAutofit/>
          </a:bodyPr>
          <a:p>
            <a:pPr indent="0" defTabSz="914400">
              <a:lnSpc>
                <a:spcPct val="90000"/>
              </a:lnSpc>
              <a:buNone/>
            </a:pPr>
            <a:r>
              <a:rPr b="1" lang="de-DE" sz="5400" strike="noStrike" u="none">
                <a:solidFill>
                  <a:schemeClr val="dk1"/>
                </a:solidFill>
                <a:effectLst/>
                <a:uFillTx/>
                <a:latin typeface="Calibri Light"/>
              </a:rPr>
              <a:t>Bundesweiter Comictag</a:t>
            </a:r>
            <a:endParaRPr b="0" lang="de-DE" sz="5400" strike="noStrike" u="none">
              <a:solidFill>
                <a:schemeClr val="dk1"/>
              </a:solidFill>
              <a:effectLst/>
              <a:uFillTx/>
              <a:latin typeface="Calibri"/>
            </a:endParaRPr>
          </a:p>
        </p:txBody>
      </p:sp>
      <p:pic>
        <p:nvPicPr>
          <p:cNvPr id="148" name="Grafik 6" descr=""/>
          <p:cNvPicPr/>
          <p:nvPr/>
        </p:nvPicPr>
        <p:blipFill>
          <a:blip r:embed="rId1"/>
          <a:srcRect l="7052" t="12938" r="0" b="1476"/>
          <a:stretch/>
        </p:blipFill>
        <p:spPr>
          <a:xfrm>
            <a:off x="4785120" y="2011680"/>
            <a:ext cx="6251040" cy="4316760"/>
          </a:xfrm>
          <a:prstGeom prst="rect">
            <a:avLst/>
          </a:prstGeom>
          <a:noFill/>
          <a:ln w="0">
            <a:noFill/>
          </a:ln>
          <a:scene3d>
            <a:camera prst="orthographicFront"/>
            <a:lightRig dir="t" rig="threePt"/>
          </a:scene3d>
          <a:sp3d/>
        </p:spPr>
      </p:pic>
      <p:pic>
        <p:nvPicPr>
          <p:cNvPr id="149" name="Grafik 7" descr=""/>
          <p:cNvPicPr/>
          <p:nvPr/>
        </p:nvPicPr>
        <p:blipFill>
          <a:blip r:embed="rId2"/>
          <a:stretch/>
        </p:blipFill>
        <p:spPr>
          <a:xfrm>
            <a:off x="838080" y="2020680"/>
            <a:ext cx="3063600" cy="4315320"/>
          </a:xfrm>
          <a:prstGeom prst="rect">
            <a:avLst/>
          </a:prstGeom>
          <a:noFill/>
          <a:ln w="0">
            <a:noFill/>
          </a:ln>
          <a:scene3d>
            <a:camera prst="orthographicFront"/>
            <a:lightRig dir="t" rig="threePt"/>
          </a:scene3d>
          <a:sp3d/>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PlaceHolder 1"/>
          <p:cNvSpPr>
            <a:spLocks noGrp="1"/>
          </p:cNvSpPr>
          <p:nvPr>
            <p:ph type="title"/>
          </p:nvPr>
        </p:nvSpPr>
        <p:spPr>
          <a:xfrm>
            <a:off x="394200" y="219960"/>
            <a:ext cx="11878560" cy="1325160"/>
          </a:xfrm>
          <a:prstGeom prst="rect">
            <a:avLst/>
          </a:prstGeom>
          <a:noFill/>
          <a:ln w="0">
            <a:noFill/>
          </a:ln>
        </p:spPr>
        <p:txBody>
          <a:bodyPr lIns="91440" rIns="91440" tIns="45720" bIns="45720" anchor="ctr">
            <a:noAutofit/>
          </a:bodyPr>
          <a:p>
            <a:pPr indent="0" defTabSz="914400">
              <a:lnSpc>
                <a:spcPct val="90000"/>
              </a:lnSpc>
              <a:buNone/>
            </a:pPr>
            <a:r>
              <a:rPr b="1" lang="de-DE" sz="5400" strike="noStrike" u="none">
                <a:solidFill>
                  <a:schemeClr val="dk1"/>
                </a:solidFill>
                <a:effectLst/>
                <a:uFillTx/>
                <a:latin typeface="Calibri Light"/>
              </a:rPr>
              <a:t>Sommerleseclub Heiss auf Lesen</a:t>
            </a:r>
            <a:endParaRPr b="0" lang="de-DE" sz="5400" strike="noStrike" u="none">
              <a:solidFill>
                <a:schemeClr val="dk1"/>
              </a:solidFill>
              <a:effectLst/>
              <a:uFillTx/>
              <a:latin typeface="Calibri"/>
            </a:endParaRPr>
          </a:p>
        </p:txBody>
      </p:sp>
      <p:pic>
        <p:nvPicPr>
          <p:cNvPr id="151" name="Grafik 8" descr=""/>
          <p:cNvPicPr/>
          <p:nvPr/>
        </p:nvPicPr>
        <p:blipFill>
          <a:blip r:embed="rId1"/>
          <a:stretch/>
        </p:blipFill>
        <p:spPr>
          <a:xfrm>
            <a:off x="857160" y="1986120"/>
            <a:ext cx="4628880" cy="4739400"/>
          </a:xfrm>
          <a:prstGeom prst="rect">
            <a:avLst/>
          </a:prstGeom>
          <a:noFill/>
          <a:ln w="0">
            <a:noFill/>
          </a:ln>
          <a:scene3d>
            <a:camera prst="orthographicFront"/>
            <a:lightRig dir="t" rig="threePt"/>
          </a:scene3d>
          <a:sp3d/>
        </p:spPr>
      </p:pic>
      <p:pic>
        <p:nvPicPr>
          <p:cNvPr id="152" name="Inhaltsplatzhalter 3" descr=""/>
          <p:cNvPicPr/>
          <p:nvPr/>
        </p:nvPicPr>
        <p:blipFill>
          <a:blip r:embed="rId2"/>
          <a:stretch/>
        </p:blipFill>
        <p:spPr>
          <a:xfrm>
            <a:off x="7017120" y="1988280"/>
            <a:ext cx="2945520" cy="4737600"/>
          </a:xfrm>
          <a:prstGeom prst="rect">
            <a:avLst/>
          </a:prstGeom>
          <a:noFill/>
          <a:ln w="0">
            <a:noFill/>
          </a:ln>
          <a:scene3d>
            <a:camera prst="orthographicFront"/>
            <a:lightRig dir="t" rig="threePt"/>
          </a:scene3d>
          <a:sp3d/>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PlaceHolder 1"/>
          <p:cNvSpPr>
            <a:spLocks noGrp="1"/>
          </p:cNvSpPr>
          <p:nvPr>
            <p:ph type="title"/>
          </p:nvPr>
        </p:nvSpPr>
        <p:spPr>
          <a:xfrm>
            <a:off x="394200" y="219960"/>
            <a:ext cx="11878560" cy="1325160"/>
          </a:xfrm>
          <a:prstGeom prst="rect">
            <a:avLst/>
          </a:prstGeom>
          <a:noFill/>
          <a:ln w="0">
            <a:noFill/>
          </a:ln>
        </p:spPr>
        <p:txBody>
          <a:bodyPr lIns="91440" rIns="91440" tIns="45720" bIns="45720" anchor="ctr">
            <a:noAutofit/>
          </a:bodyPr>
          <a:p>
            <a:pPr indent="0" defTabSz="914400">
              <a:lnSpc>
                <a:spcPct val="90000"/>
              </a:lnSpc>
              <a:buNone/>
            </a:pPr>
            <a:r>
              <a:rPr b="1" lang="de-DE" sz="5400" strike="noStrike" u="none">
                <a:solidFill>
                  <a:schemeClr val="dk1"/>
                </a:solidFill>
                <a:effectLst/>
                <a:uFillTx/>
                <a:latin typeface="Calibri Light"/>
              </a:rPr>
              <a:t>Nacht der Bibliotheken</a:t>
            </a:r>
            <a:endParaRPr b="0" lang="de-DE" sz="5400" strike="noStrike" u="none">
              <a:solidFill>
                <a:schemeClr val="dk1"/>
              </a:solidFill>
              <a:effectLst/>
              <a:uFillTx/>
              <a:latin typeface="Calibri"/>
            </a:endParaRPr>
          </a:p>
        </p:txBody>
      </p:sp>
      <p:pic>
        <p:nvPicPr>
          <p:cNvPr id="154" name="Inhaltsplatzhalter 3" descr=""/>
          <p:cNvPicPr/>
          <p:nvPr/>
        </p:nvPicPr>
        <p:blipFill>
          <a:blip r:embed="rId1"/>
          <a:stretch/>
        </p:blipFill>
        <p:spPr>
          <a:xfrm>
            <a:off x="850320" y="1960560"/>
            <a:ext cx="3263040" cy="4350960"/>
          </a:xfrm>
          <a:prstGeom prst="rect">
            <a:avLst/>
          </a:prstGeom>
          <a:noFill/>
          <a:ln w="0">
            <a:noFill/>
          </a:ln>
          <a:scene3d>
            <a:camera prst="orthographicFront"/>
            <a:lightRig dir="t" rig="threePt"/>
          </a:scene3d>
          <a:sp3d/>
        </p:spPr>
      </p:pic>
      <p:pic>
        <p:nvPicPr>
          <p:cNvPr id="155" name="Grafik 5" descr=""/>
          <p:cNvPicPr/>
          <p:nvPr/>
        </p:nvPicPr>
        <p:blipFill>
          <a:blip r:embed="rId2"/>
          <a:stretch/>
        </p:blipFill>
        <p:spPr>
          <a:xfrm>
            <a:off x="5540040" y="1960560"/>
            <a:ext cx="5801400" cy="4350960"/>
          </a:xfrm>
          <a:prstGeom prst="rect">
            <a:avLst/>
          </a:prstGeom>
          <a:noFill/>
          <a:ln w="0">
            <a:noFill/>
          </a:ln>
          <a:scene3d>
            <a:camera prst="orthographicFront"/>
            <a:lightRig dir="t" rig="threePt"/>
          </a:scene3d>
          <a:sp3d/>
        </p:spPr>
      </p:pic>
      <p:pic>
        <p:nvPicPr>
          <p:cNvPr id="156" name="Grafik 4" descr=""/>
          <p:cNvPicPr/>
          <p:nvPr/>
        </p:nvPicPr>
        <p:blipFill>
          <a:blip r:embed="rId3"/>
          <a:stretch/>
        </p:blipFill>
        <p:spPr>
          <a:xfrm>
            <a:off x="3912480" y="2895480"/>
            <a:ext cx="1983240" cy="1983240"/>
          </a:xfrm>
          <a:prstGeom prst="rect">
            <a:avLst/>
          </a:prstGeom>
          <a:noFill/>
          <a:ln w="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Rechteck 8"/>
          <p:cNvSpPr/>
          <p:nvPr/>
        </p:nvSpPr>
        <p:spPr>
          <a:xfrm>
            <a:off x="0" y="5457960"/>
            <a:ext cx="12191760" cy="1406520"/>
          </a:xfrm>
          <a:prstGeom prst="rect">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de-DE" sz="1800" strike="noStrike" u="none">
              <a:solidFill>
                <a:schemeClr val="lt1"/>
              </a:solidFill>
              <a:effectLst/>
              <a:uFillTx/>
              <a:latin typeface="Calibri"/>
            </a:endParaRPr>
          </a:p>
        </p:txBody>
      </p:sp>
      <p:sp>
        <p:nvSpPr>
          <p:cNvPr id="158" name="PlaceHolder 1"/>
          <p:cNvSpPr>
            <a:spLocks noGrp="1"/>
          </p:cNvSpPr>
          <p:nvPr>
            <p:ph type="title"/>
          </p:nvPr>
        </p:nvSpPr>
        <p:spPr>
          <a:xfrm>
            <a:off x="394200" y="219960"/>
            <a:ext cx="11878560" cy="1325160"/>
          </a:xfrm>
          <a:prstGeom prst="rect">
            <a:avLst/>
          </a:prstGeom>
          <a:noFill/>
          <a:ln w="0">
            <a:noFill/>
          </a:ln>
        </p:spPr>
        <p:txBody>
          <a:bodyPr lIns="91440" rIns="91440" tIns="45720" bIns="45720" anchor="ctr">
            <a:noAutofit/>
          </a:bodyPr>
          <a:p>
            <a:pPr indent="0" defTabSz="914400">
              <a:lnSpc>
                <a:spcPct val="90000"/>
              </a:lnSpc>
              <a:buNone/>
            </a:pPr>
            <a:r>
              <a:rPr b="1" lang="de-DE" sz="4800" strike="noStrike" u="none">
                <a:solidFill>
                  <a:schemeClr val="dk1"/>
                </a:solidFill>
                <a:effectLst/>
                <a:uFillTx/>
                <a:latin typeface="Calibri Light"/>
              </a:rPr>
              <a:t>Deluxe - Nacht der Jugendkultur 2024</a:t>
            </a:r>
            <a:endParaRPr b="0" lang="de-DE" sz="4800" strike="noStrike" u="none">
              <a:solidFill>
                <a:schemeClr val="dk1"/>
              </a:solidFill>
              <a:effectLst/>
              <a:uFillTx/>
              <a:latin typeface="Calibri"/>
            </a:endParaRPr>
          </a:p>
        </p:txBody>
      </p:sp>
      <p:pic>
        <p:nvPicPr>
          <p:cNvPr id="159" name="Inhaltsplatzhalter 3" descr=""/>
          <p:cNvPicPr/>
          <p:nvPr/>
        </p:nvPicPr>
        <p:blipFill>
          <a:blip r:embed="rId1"/>
          <a:stretch/>
        </p:blipFill>
        <p:spPr>
          <a:xfrm>
            <a:off x="394200" y="1931760"/>
            <a:ext cx="4647960" cy="3525840"/>
          </a:xfrm>
          <a:prstGeom prst="rect">
            <a:avLst/>
          </a:prstGeom>
          <a:noFill/>
          <a:ln w="0">
            <a:noFill/>
          </a:ln>
          <a:scene3d>
            <a:camera prst="orthographicFront"/>
            <a:lightRig dir="t" rig="threePt"/>
          </a:scene3d>
          <a:sp3d/>
        </p:spPr>
      </p:pic>
      <p:pic>
        <p:nvPicPr>
          <p:cNvPr id="160" name="Grafik 5" descr=""/>
          <p:cNvPicPr/>
          <p:nvPr/>
        </p:nvPicPr>
        <p:blipFill>
          <a:blip r:embed="rId2"/>
          <a:stretch/>
        </p:blipFill>
        <p:spPr>
          <a:xfrm>
            <a:off x="6899400" y="1931760"/>
            <a:ext cx="4712760" cy="3534480"/>
          </a:xfrm>
          <a:prstGeom prst="rect">
            <a:avLst/>
          </a:prstGeom>
          <a:noFill/>
          <a:ln w="0">
            <a:noFill/>
          </a:ln>
          <a:scene3d>
            <a:camera prst="orthographicFront"/>
            <a:lightRig dir="t" rig="threePt"/>
          </a:scene3d>
          <a:sp3d/>
        </p:spPr>
      </p:pic>
      <p:pic>
        <p:nvPicPr>
          <p:cNvPr id="161" name="Inhaltsplatzhalter 3" descr=""/>
          <p:cNvPicPr/>
          <p:nvPr/>
        </p:nvPicPr>
        <p:blipFill>
          <a:blip r:embed="rId3"/>
          <a:stretch/>
        </p:blipFill>
        <p:spPr>
          <a:xfrm>
            <a:off x="1347480" y="5418000"/>
            <a:ext cx="9496800" cy="1486440"/>
          </a:xfrm>
          <a:prstGeom prst="rect">
            <a:avLst/>
          </a:prstGeom>
          <a:noFill/>
          <a:ln w="0">
            <a:noFill/>
          </a:ln>
        </p:spPr>
      </p:pic>
      <p:pic>
        <p:nvPicPr>
          <p:cNvPr id="162" name="Grafik 10" descr=""/>
          <p:cNvPicPr/>
          <p:nvPr/>
        </p:nvPicPr>
        <p:blipFill>
          <a:blip r:embed="rId4"/>
          <a:stretch/>
        </p:blipFill>
        <p:spPr>
          <a:xfrm>
            <a:off x="4848120" y="2536920"/>
            <a:ext cx="2228400" cy="2228400"/>
          </a:xfrm>
          <a:prstGeom prst="rect">
            <a:avLst/>
          </a:prstGeom>
          <a:noFill/>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PlaceHolder 1"/>
          <p:cNvSpPr>
            <a:spLocks noGrp="1"/>
          </p:cNvSpPr>
          <p:nvPr>
            <p:ph type="title"/>
          </p:nvPr>
        </p:nvSpPr>
        <p:spPr>
          <a:xfrm>
            <a:off x="394200" y="219960"/>
            <a:ext cx="11878560" cy="1325160"/>
          </a:xfrm>
          <a:prstGeom prst="rect">
            <a:avLst/>
          </a:prstGeom>
          <a:noFill/>
          <a:ln w="0">
            <a:noFill/>
          </a:ln>
        </p:spPr>
        <p:txBody>
          <a:bodyPr lIns="91440" rIns="91440" tIns="45720" bIns="45720" anchor="ctr">
            <a:noAutofit/>
          </a:bodyPr>
          <a:p>
            <a:pPr indent="0" defTabSz="914400">
              <a:lnSpc>
                <a:spcPct val="90000"/>
              </a:lnSpc>
              <a:buNone/>
            </a:pPr>
            <a:r>
              <a:rPr b="1" lang="de-DE" sz="4400" strike="noStrike" u="none">
                <a:solidFill>
                  <a:schemeClr val="dk1"/>
                </a:solidFill>
                <a:effectLst/>
                <a:uFillTx/>
                <a:latin typeface="Calibri Light"/>
              </a:rPr>
              <a:t>Deluxe – Nacht der Jugendkultur 2025</a:t>
            </a:r>
            <a:endParaRPr b="0" lang="de-DE" sz="4400" strike="noStrike" u="none">
              <a:solidFill>
                <a:schemeClr val="dk1"/>
              </a:solidFill>
              <a:effectLst/>
              <a:uFillTx/>
              <a:latin typeface="Calibri"/>
            </a:endParaRPr>
          </a:p>
        </p:txBody>
      </p:sp>
      <p:pic>
        <p:nvPicPr>
          <p:cNvPr id="164" name="Inhaltsplatzhalter 9" descr=""/>
          <p:cNvPicPr/>
          <p:nvPr/>
        </p:nvPicPr>
        <p:blipFill>
          <a:blip r:embed="rId1"/>
          <a:stretch/>
        </p:blipFill>
        <p:spPr>
          <a:xfrm>
            <a:off x="0" y="1981080"/>
            <a:ext cx="3264120" cy="4733640"/>
          </a:xfrm>
          <a:prstGeom prst="rect">
            <a:avLst/>
          </a:prstGeom>
          <a:noFill/>
          <a:ln w="0">
            <a:noFill/>
          </a:ln>
          <a:scene3d>
            <a:camera prst="orthographicFront"/>
            <a:lightRig dir="t" rig="threePt"/>
          </a:scene3d>
          <a:sp3d/>
        </p:spPr>
      </p:pic>
      <p:pic>
        <p:nvPicPr>
          <p:cNvPr id="165" name="Grafik 11" descr=""/>
          <p:cNvPicPr/>
          <p:nvPr/>
        </p:nvPicPr>
        <p:blipFill>
          <a:blip r:embed="rId2"/>
          <a:stretch/>
        </p:blipFill>
        <p:spPr>
          <a:xfrm>
            <a:off x="3264480" y="1981080"/>
            <a:ext cx="3264120" cy="4733640"/>
          </a:xfrm>
          <a:prstGeom prst="rect">
            <a:avLst/>
          </a:prstGeom>
          <a:noFill/>
          <a:ln w="0">
            <a:noFill/>
          </a:ln>
          <a:scene3d>
            <a:camera prst="orthographicFront"/>
            <a:lightRig dir="t" rig="threePt"/>
          </a:scene3d>
          <a:sp3d/>
        </p:spPr>
      </p:pic>
      <p:pic>
        <p:nvPicPr>
          <p:cNvPr id="166" name="Grafik 15" descr=""/>
          <p:cNvPicPr/>
          <p:nvPr/>
        </p:nvPicPr>
        <p:blipFill>
          <a:blip r:embed="rId3"/>
          <a:stretch/>
        </p:blipFill>
        <p:spPr>
          <a:xfrm>
            <a:off x="9711360" y="1981080"/>
            <a:ext cx="2521080" cy="4733640"/>
          </a:xfrm>
          <a:prstGeom prst="rect">
            <a:avLst/>
          </a:prstGeom>
          <a:noFill/>
          <a:ln w="0">
            <a:noFill/>
          </a:ln>
          <a:scene3d>
            <a:camera prst="orthographicFront"/>
            <a:lightRig dir="t" rig="threePt"/>
          </a:scene3d>
          <a:sp3d/>
        </p:spPr>
      </p:pic>
      <p:pic>
        <p:nvPicPr>
          <p:cNvPr id="167" name="Grafik 6" descr=""/>
          <p:cNvPicPr/>
          <p:nvPr/>
        </p:nvPicPr>
        <p:blipFill>
          <a:blip r:embed="rId4"/>
          <a:stretch/>
        </p:blipFill>
        <p:spPr>
          <a:xfrm>
            <a:off x="6257880" y="2624760"/>
            <a:ext cx="3666600" cy="3666600"/>
          </a:xfrm>
          <a:prstGeom prst="rect">
            <a:avLst/>
          </a:prstGeom>
          <a:noFill/>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1" lang="de-DE" sz="5400" strike="noStrike" u="none">
                <a:solidFill>
                  <a:schemeClr val="dk1"/>
                </a:solidFill>
                <a:effectLst/>
                <a:uFillTx/>
                <a:latin typeface="Calibri Light"/>
              </a:rPr>
              <a:t>Ausleihtheke</a:t>
            </a:r>
            <a:endParaRPr b="0" lang="de-DE" sz="5400" strike="noStrike" u="none">
              <a:solidFill>
                <a:schemeClr val="dk1"/>
              </a:solidFill>
              <a:effectLst/>
              <a:uFillTx/>
              <a:latin typeface="Calibri"/>
            </a:endParaRPr>
          </a:p>
        </p:txBody>
      </p:sp>
      <p:sp>
        <p:nvSpPr>
          <p:cNvPr id="74" name="AutoShape 2"/>
          <p:cNvSpPr/>
          <p:nvPr/>
        </p:nvSpPr>
        <p:spPr>
          <a:xfrm>
            <a:off x="5943600" y="3276720"/>
            <a:ext cx="304560" cy="304560"/>
          </a:xfrm>
          <a:prstGeom prst="rect">
            <a:avLst/>
          </a:prstGeom>
          <a:noFill/>
          <a:ln w="0">
            <a:noFill/>
          </a:ln>
        </p:spPr>
        <p:style>
          <a:lnRef idx="0"/>
          <a:fillRef idx="0"/>
          <a:effectRef idx="0"/>
          <a:fontRef idx="minor"/>
        </p:style>
        <p:txBody>
          <a:bodyPr numCol="1" spcCol="0" anchor="t">
            <a:noAutofit/>
          </a:bodyPr>
          <a:p>
            <a:pPr defTabSz="914400">
              <a:lnSpc>
                <a:spcPct val="100000"/>
              </a:lnSpc>
            </a:pPr>
            <a:endParaRPr b="0" lang="de-DE" sz="1800" strike="noStrike" u="none">
              <a:solidFill>
                <a:schemeClr val="dk1"/>
              </a:solidFill>
              <a:effectLst/>
              <a:uFillTx/>
              <a:latin typeface="Calibri"/>
            </a:endParaRPr>
          </a:p>
        </p:txBody>
      </p:sp>
      <p:pic>
        <p:nvPicPr>
          <p:cNvPr id="75" name="Grafik 4" descr=""/>
          <p:cNvPicPr/>
          <p:nvPr/>
        </p:nvPicPr>
        <p:blipFill>
          <a:blip r:embed="rId1"/>
          <a:stretch/>
        </p:blipFill>
        <p:spPr>
          <a:xfrm>
            <a:off x="2658240" y="1934280"/>
            <a:ext cx="5961600" cy="4471200"/>
          </a:xfrm>
          <a:prstGeom prst="rect">
            <a:avLst/>
          </a:prstGeom>
          <a:noFill/>
          <a:ln w="0">
            <a:noFill/>
          </a:ln>
          <a:scene3d>
            <a:camera prst="orthographicFront"/>
            <a:lightRig dir="t" rig="threePt"/>
          </a:scene3d>
          <a:sp3d/>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PlaceHolder 1"/>
          <p:cNvSpPr>
            <a:spLocks noGrp="1"/>
          </p:cNvSpPr>
          <p:nvPr>
            <p:ph/>
          </p:nvPr>
        </p:nvSpPr>
        <p:spPr>
          <a:xfrm>
            <a:off x="838080" y="1825560"/>
            <a:ext cx="10515240" cy="4350960"/>
          </a:xfrm>
          <a:prstGeom prst="rect">
            <a:avLst/>
          </a:prstGeom>
          <a:noFill/>
          <a:ln w="0">
            <a:noFill/>
          </a:ln>
        </p:spPr>
        <p:txBody>
          <a:bodyPr lIns="91440" rIns="91440" tIns="45720" bIns="45720" anchor="t">
            <a:noAutofit/>
          </a:bodyPr>
          <a:p>
            <a:pPr indent="0">
              <a:lnSpc>
                <a:spcPct val="90000"/>
              </a:lnSpc>
              <a:spcBef>
                <a:spcPts val="1417"/>
              </a:spcBef>
              <a:buNone/>
            </a:pPr>
            <a:endParaRPr b="0" lang="de-DE" sz="2800" strike="noStrike" u="none">
              <a:solidFill>
                <a:schemeClr val="dk1"/>
              </a:solidFill>
              <a:effectLst/>
              <a:uFillTx/>
              <a:latin typeface="Calibri"/>
            </a:endParaRPr>
          </a:p>
        </p:txBody>
      </p:sp>
      <p:pic>
        <p:nvPicPr>
          <p:cNvPr id="169" name="Grafik 2" descr=""/>
          <p:cNvPicPr/>
          <p:nvPr/>
        </p:nvPicPr>
        <p:blipFill>
          <a:blip r:embed="rId1"/>
          <a:stretch/>
        </p:blipFill>
        <p:spPr>
          <a:xfrm>
            <a:off x="933480" y="1825560"/>
            <a:ext cx="9176040" cy="4857840"/>
          </a:xfrm>
          <a:prstGeom prst="rect">
            <a:avLst/>
          </a:prstGeom>
          <a:noFill/>
          <a:ln w="0">
            <a:noFill/>
          </a:ln>
          <a:scene3d>
            <a:camera prst="orthographicFront"/>
            <a:lightRig dir="t" rig="threePt"/>
          </a:scene3d>
          <a:sp3d/>
        </p:spPr>
      </p:pic>
      <p:sp>
        <p:nvSpPr>
          <p:cNvPr id="170" name="PlaceHolder 2"/>
          <p:cNvSpPr>
            <a:spLocks noGrp="1"/>
          </p:cNvSpPr>
          <p:nvPr>
            <p:ph type="title"/>
          </p:nvPr>
        </p:nvSpPr>
        <p:spPr>
          <a:xfrm>
            <a:off x="838080" y="365040"/>
            <a:ext cx="10515240" cy="1325160"/>
          </a:xfrm>
          <a:prstGeom prst="rect">
            <a:avLst/>
          </a:prstGeom>
          <a:noFill/>
          <a:ln w="0">
            <a:noFill/>
          </a:ln>
        </p:spPr>
        <p:txBody>
          <a:bodyPr lIns="91440" rIns="91440" tIns="45720" bIns="45720" anchor="ctr">
            <a:normAutofit/>
          </a:bodyPr>
          <a:p>
            <a:pPr indent="0" defTabSz="914400">
              <a:lnSpc>
                <a:spcPct val="90000"/>
              </a:lnSpc>
              <a:buNone/>
            </a:pPr>
            <a:r>
              <a:rPr b="1" lang="de-DE" sz="5400" strike="noStrike" u="none">
                <a:solidFill>
                  <a:schemeClr val="dk1"/>
                </a:solidFill>
                <a:effectLst/>
                <a:uFillTx/>
                <a:latin typeface="Calibri Light"/>
              </a:rPr>
              <a:t>Meinungsbild Schulklasse</a:t>
            </a:r>
            <a:endParaRPr b="0" lang="de-DE" sz="5400" strike="noStrike" u="none">
              <a:solidFill>
                <a:schemeClr val="dk1"/>
              </a:solidFill>
              <a:effectLst/>
              <a:uFillTx/>
              <a:latin typeface="Calibri"/>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 name="PlaceHolder 1"/>
          <p:cNvSpPr>
            <a:spLocks noGrp="1"/>
          </p:cNvSpPr>
          <p:nvPr>
            <p:ph/>
          </p:nvPr>
        </p:nvSpPr>
        <p:spPr>
          <a:xfrm>
            <a:off x="838080" y="1825560"/>
            <a:ext cx="10515240" cy="4350960"/>
          </a:xfrm>
          <a:prstGeom prst="rect">
            <a:avLst/>
          </a:prstGeom>
          <a:noFill/>
          <a:ln w="0">
            <a:noFill/>
          </a:ln>
        </p:spPr>
        <p:txBody>
          <a:bodyPr lIns="91440" rIns="91440" tIns="45720" bIns="45720" anchor="t">
            <a:noAutofit/>
          </a:bodyPr>
          <a:p>
            <a:pPr indent="0">
              <a:lnSpc>
                <a:spcPct val="90000"/>
              </a:lnSpc>
              <a:spcBef>
                <a:spcPts val="1417"/>
              </a:spcBef>
              <a:buNone/>
            </a:pPr>
            <a:endParaRPr b="0" lang="de-DE" sz="2800" strike="noStrike" u="none">
              <a:solidFill>
                <a:schemeClr val="dk1"/>
              </a:solidFill>
              <a:effectLst/>
              <a:uFillTx/>
              <a:latin typeface="Calibri"/>
            </a:endParaRPr>
          </a:p>
        </p:txBody>
      </p:sp>
      <p:sp>
        <p:nvSpPr>
          <p:cNvPr id="172" name="PlaceHolder 2"/>
          <p:cNvSpPr>
            <a:spLocks noGrp="1"/>
          </p:cNvSpPr>
          <p:nvPr>
            <p:ph type="title"/>
          </p:nvPr>
        </p:nvSpPr>
        <p:spPr>
          <a:xfrm>
            <a:off x="838080" y="365040"/>
            <a:ext cx="10515240" cy="1325160"/>
          </a:xfrm>
          <a:prstGeom prst="rect">
            <a:avLst/>
          </a:prstGeom>
          <a:noFill/>
          <a:ln w="0">
            <a:noFill/>
          </a:ln>
        </p:spPr>
        <p:txBody>
          <a:bodyPr lIns="91440" rIns="91440" tIns="45720" bIns="45720" anchor="ctr">
            <a:normAutofit/>
          </a:bodyPr>
          <a:p>
            <a:pPr indent="0" defTabSz="914400">
              <a:lnSpc>
                <a:spcPct val="90000"/>
              </a:lnSpc>
              <a:buNone/>
            </a:pPr>
            <a:r>
              <a:rPr b="1" lang="de-DE" sz="5400" strike="noStrike" u="none">
                <a:solidFill>
                  <a:schemeClr val="dk1"/>
                </a:solidFill>
                <a:effectLst/>
                <a:uFillTx/>
                <a:latin typeface="Calibri Light"/>
              </a:rPr>
              <a:t>Meinungsbild Schulklasse</a:t>
            </a:r>
            <a:endParaRPr b="0" lang="de-DE" sz="5400" strike="noStrike" u="none">
              <a:solidFill>
                <a:schemeClr val="dk1"/>
              </a:solidFill>
              <a:effectLst/>
              <a:uFillTx/>
              <a:latin typeface="Calibri"/>
            </a:endParaRPr>
          </a:p>
        </p:txBody>
      </p:sp>
      <p:pic>
        <p:nvPicPr>
          <p:cNvPr id="173" name="Grafik 5" descr=""/>
          <p:cNvPicPr/>
          <p:nvPr/>
        </p:nvPicPr>
        <p:blipFill>
          <a:blip r:embed="rId1"/>
          <a:stretch/>
        </p:blipFill>
        <p:spPr>
          <a:xfrm>
            <a:off x="838080" y="1825560"/>
            <a:ext cx="8400240" cy="4849200"/>
          </a:xfrm>
          <a:prstGeom prst="rect">
            <a:avLst/>
          </a:prstGeom>
          <a:noFill/>
          <a:ln w="0">
            <a:noFill/>
          </a:ln>
          <a:scene3d>
            <a:camera prst="orthographicFront"/>
            <a:lightRig dir="t" rig="threePt"/>
          </a:scene3d>
          <a:sp3d/>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4" name="Grafik 3" descr=""/>
          <p:cNvPicPr/>
          <p:nvPr/>
        </p:nvPicPr>
        <p:blipFill>
          <a:blip r:embed="rId1"/>
          <a:stretch/>
        </p:blipFill>
        <p:spPr>
          <a:xfrm>
            <a:off x="6560280" y="0"/>
            <a:ext cx="5469120" cy="3907800"/>
          </a:xfrm>
          <a:prstGeom prst="rect">
            <a:avLst/>
          </a:prstGeom>
          <a:noFill/>
          <a:ln w="0">
            <a:noFill/>
          </a:ln>
        </p:spPr>
      </p:pic>
      <p:pic>
        <p:nvPicPr>
          <p:cNvPr id="175" name="Grafik 4" descr=""/>
          <p:cNvPicPr/>
          <p:nvPr/>
        </p:nvPicPr>
        <p:blipFill>
          <a:blip r:embed="rId2"/>
          <a:stretch/>
        </p:blipFill>
        <p:spPr>
          <a:xfrm>
            <a:off x="551520" y="438120"/>
            <a:ext cx="4134600" cy="5905080"/>
          </a:xfrm>
          <a:prstGeom prst="rect">
            <a:avLst/>
          </a:prstGeom>
          <a:noFill/>
          <a:ln w="0">
            <a:noFill/>
          </a:ln>
          <a:scene3d>
            <a:camera prst="orthographicFront"/>
            <a:lightRig dir="t" rig="threePt"/>
          </a:scene3d>
          <a:sp3d/>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1" lang="de-DE" sz="5400" strike="noStrike" u="none">
                <a:solidFill>
                  <a:schemeClr val="dk1"/>
                </a:solidFill>
                <a:effectLst/>
                <a:uFillTx/>
                <a:latin typeface="Calibri Light"/>
              </a:rPr>
              <a:t>Statistik</a:t>
            </a:r>
            <a:endParaRPr b="0" lang="de-DE" sz="5400" strike="noStrike" u="none">
              <a:solidFill>
                <a:schemeClr val="dk1"/>
              </a:solidFill>
              <a:effectLst/>
              <a:uFillTx/>
              <a:latin typeface="Calibri"/>
            </a:endParaRPr>
          </a:p>
        </p:txBody>
      </p:sp>
      <p:graphicFrame>
        <p:nvGraphicFramePr>
          <p:cNvPr id="77" name="Inhaltsplatzhalter 5"/>
          <p:cNvGraphicFramePr/>
          <p:nvPr/>
        </p:nvGraphicFramePr>
        <p:xfrm>
          <a:off x="308880" y="2006640"/>
          <a:ext cx="6296040" cy="3487320"/>
        </p:xfrm>
        <a:graphic>
          <a:graphicData uri="http://schemas.openxmlformats.org/drawingml/2006/table">
            <a:tbl>
              <a:tblPr/>
              <a:tblGrid>
                <a:gridCol w="1502280"/>
                <a:gridCol w="3149640"/>
                <a:gridCol w="1644120"/>
              </a:tblGrid>
              <a:tr h="882360">
                <a:tc>
                  <a:txBody>
                    <a:bodyPr anchor="t">
                      <a:noAutofit/>
                    </a:bodyPr>
                    <a:p>
                      <a:pPr defTabSz="914400">
                        <a:lnSpc>
                          <a:spcPct val="100000"/>
                        </a:lnSpc>
                      </a:pPr>
                      <a:r>
                        <a:rPr b="1" lang="de-DE" sz="1800" strike="noStrike" u="none">
                          <a:solidFill>
                            <a:schemeClr val="lt1"/>
                          </a:solidFill>
                          <a:effectLst/>
                          <a:uFillTx/>
                          <a:latin typeface="Calibri"/>
                        </a:rPr>
                        <a:t>Jahr</a:t>
                      </a:r>
                      <a:endParaRPr b="0" lang="de-DE" sz="1800" strike="noStrike" u="none">
                        <a:solidFill>
                          <a:srgbClr val="ffffff"/>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nchor="t">
                      <a:noAutofit/>
                    </a:bodyPr>
                    <a:p>
                      <a:pPr defTabSz="914400">
                        <a:lnSpc>
                          <a:spcPct val="100000"/>
                        </a:lnSpc>
                      </a:pPr>
                      <a:r>
                        <a:rPr b="1" lang="de-DE" sz="1800" strike="noStrike" u="none">
                          <a:solidFill>
                            <a:schemeClr val="lt1"/>
                          </a:solidFill>
                          <a:effectLst/>
                          <a:uFillTx/>
                          <a:latin typeface="Calibri"/>
                        </a:rPr>
                        <a:t>Ausleihen Physische Medien</a:t>
                      </a:r>
                      <a:endParaRPr b="0" lang="de-DE" sz="1800" strike="noStrike" u="none">
                        <a:solidFill>
                          <a:srgbClr val="ffffff"/>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nchor="t">
                      <a:noAutofit/>
                    </a:bodyPr>
                    <a:p>
                      <a:pPr defTabSz="914400">
                        <a:lnSpc>
                          <a:spcPct val="100000"/>
                        </a:lnSpc>
                      </a:pPr>
                      <a:r>
                        <a:rPr b="1" lang="de-DE" sz="1800" strike="noStrike" u="none">
                          <a:solidFill>
                            <a:schemeClr val="lt1"/>
                          </a:solidFill>
                          <a:effectLst/>
                          <a:uFillTx/>
                          <a:latin typeface="Calibri"/>
                        </a:rPr>
                        <a:t>Entleiher</a:t>
                      </a:r>
                      <a:endParaRPr b="0" lang="de-DE" sz="1800" strike="noStrike" u="none">
                        <a:solidFill>
                          <a:srgbClr val="ffffff"/>
                        </a:solidFill>
                        <a:effectLst/>
                        <a:uFillTx/>
                        <a:latin typeface="Calibri"/>
                      </a:endParaRPr>
                    </a:p>
                    <a:p>
                      <a:pPr defTabSz="914400">
                        <a:lnSpc>
                          <a:spcPct val="100000"/>
                        </a:lnSpc>
                      </a:pPr>
                      <a:r>
                        <a:rPr b="1" lang="de-DE" sz="1800" strike="noStrike" u="none">
                          <a:solidFill>
                            <a:schemeClr val="lt1"/>
                          </a:solidFill>
                          <a:effectLst/>
                          <a:uFillTx/>
                          <a:latin typeface="Calibri"/>
                        </a:rPr>
                        <a:t>vor Ort</a:t>
                      </a:r>
                      <a:endParaRPr b="0" lang="de-DE" sz="1800" strike="noStrike" u="none">
                        <a:solidFill>
                          <a:srgbClr val="ffffff"/>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r>
              <a:tr h="504000">
                <a:tc>
                  <a:txBody>
                    <a:bodyPr anchor="t">
                      <a:noAutofit/>
                    </a:bodyPr>
                    <a:p>
                      <a:pPr defTabSz="914400">
                        <a:lnSpc>
                          <a:spcPct val="100000"/>
                        </a:lnSpc>
                      </a:pPr>
                      <a:r>
                        <a:rPr b="0" lang="de-DE" sz="1800" strike="noStrike" u="none">
                          <a:solidFill>
                            <a:schemeClr val="dk1"/>
                          </a:solidFill>
                          <a:effectLst/>
                          <a:uFillTx/>
                          <a:latin typeface="Calibri"/>
                        </a:rPr>
                        <a:t>2020</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nchor="t">
                      <a:noAutofit/>
                    </a:bodyPr>
                    <a:p>
                      <a:pPr defTabSz="914400">
                        <a:lnSpc>
                          <a:spcPct val="100000"/>
                        </a:lnSpc>
                      </a:pPr>
                      <a:r>
                        <a:rPr b="0" lang="de-DE" sz="1800" strike="noStrike" u="none">
                          <a:solidFill>
                            <a:schemeClr val="dk1"/>
                          </a:solidFill>
                          <a:effectLst/>
                          <a:uFillTx/>
                          <a:latin typeface="Calibri"/>
                        </a:rPr>
                        <a:t>30.183</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nchor="t">
                      <a:noAutofit/>
                    </a:bodyPr>
                    <a:p>
                      <a:pPr defTabSz="914400">
                        <a:lnSpc>
                          <a:spcPct val="100000"/>
                        </a:lnSpc>
                      </a:pPr>
                      <a:r>
                        <a:rPr b="0" lang="de-DE" sz="1800" strike="noStrike" u="none">
                          <a:solidFill>
                            <a:schemeClr val="dk1"/>
                          </a:solidFill>
                          <a:effectLst/>
                          <a:uFillTx/>
                          <a:latin typeface="Calibri"/>
                        </a:rPr>
                        <a:t>888</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r>
              <a:tr h="504000">
                <a:tc>
                  <a:txBody>
                    <a:bodyPr anchor="t">
                      <a:noAutofit/>
                    </a:bodyPr>
                    <a:p>
                      <a:pPr defTabSz="914400">
                        <a:lnSpc>
                          <a:spcPct val="100000"/>
                        </a:lnSpc>
                      </a:pPr>
                      <a:r>
                        <a:rPr b="0" lang="de-DE" sz="1800" strike="noStrike" u="none">
                          <a:solidFill>
                            <a:schemeClr val="dk1"/>
                          </a:solidFill>
                          <a:effectLst/>
                          <a:uFillTx/>
                          <a:latin typeface="Calibri"/>
                        </a:rPr>
                        <a:t>2021</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nchor="t">
                      <a:noAutofit/>
                    </a:bodyPr>
                    <a:p>
                      <a:pPr defTabSz="914400">
                        <a:lnSpc>
                          <a:spcPct val="100000"/>
                        </a:lnSpc>
                      </a:pPr>
                      <a:r>
                        <a:rPr b="0" lang="de-DE" sz="1800" strike="noStrike" u="none">
                          <a:solidFill>
                            <a:schemeClr val="dk1"/>
                          </a:solidFill>
                          <a:effectLst/>
                          <a:uFillTx/>
                          <a:latin typeface="Calibri"/>
                        </a:rPr>
                        <a:t>41.065</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nchor="t">
                      <a:noAutofit/>
                    </a:bodyPr>
                    <a:p>
                      <a:pPr defTabSz="914400">
                        <a:lnSpc>
                          <a:spcPct val="100000"/>
                        </a:lnSpc>
                      </a:pPr>
                      <a:r>
                        <a:rPr b="0" lang="de-DE" sz="1800" strike="noStrike" u="none">
                          <a:solidFill>
                            <a:schemeClr val="dk1"/>
                          </a:solidFill>
                          <a:effectLst/>
                          <a:uFillTx/>
                          <a:latin typeface="Calibri"/>
                        </a:rPr>
                        <a:t>904</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r>
              <a:tr h="587880">
                <a:tc>
                  <a:txBody>
                    <a:bodyPr anchor="t">
                      <a:noAutofit/>
                    </a:bodyPr>
                    <a:p>
                      <a:pPr defTabSz="914400">
                        <a:lnSpc>
                          <a:spcPct val="100000"/>
                        </a:lnSpc>
                      </a:pPr>
                      <a:r>
                        <a:rPr b="0" lang="de-DE" sz="1800" strike="noStrike" u="none">
                          <a:solidFill>
                            <a:schemeClr val="dk1"/>
                          </a:solidFill>
                          <a:effectLst/>
                          <a:uFillTx/>
                          <a:latin typeface="Calibri"/>
                        </a:rPr>
                        <a:t>2022</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nchor="t">
                      <a:noAutofit/>
                    </a:bodyPr>
                    <a:p>
                      <a:pPr defTabSz="914400">
                        <a:lnSpc>
                          <a:spcPct val="100000"/>
                        </a:lnSpc>
                      </a:pPr>
                      <a:r>
                        <a:rPr b="0" lang="de-DE" sz="1800" strike="noStrike" u="none">
                          <a:solidFill>
                            <a:schemeClr val="dk1"/>
                          </a:solidFill>
                          <a:effectLst/>
                          <a:uFillTx/>
                          <a:latin typeface="Calibri"/>
                        </a:rPr>
                        <a:t>49.886</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nchor="t">
                      <a:noAutofit/>
                    </a:bodyPr>
                    <a:p>
                      <a:pPr defTabSz="914400">
                        <a:lnSpc>
                          <a:spcPct val="100000"/>
                        </a:lnSpc>
                      </a:pPr>
                      <a:r>
                        <a:rPr b="0" lang="de-DE" sz="1800" strike="noStrike" u="none">
                          <a:solidFill>
                            <a:schemeClr val="dk1"/>
                          </a:solidFill>
                          <a:effectLst/>
                          <a:uFillTx/>
                          <a:latin typeface="Calibri"/>
                        </a:rPr>
                        <a:t>1.082</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r>
              <a:tr h="504000">
                <a:tc>
                  <a:txBody>
                    <a:bodyPr anchor="t">
                      <a:noAutofit/>
                    </a:bodyPr>
                    <a:p>
                      <a:pPr defTabSz="914400">
                        <a:lnSpc>
                          <a:spcPct val="100000"/>
                        </a:lnSpc>
                      </a:pPr>
                      <a:r>
                        <a:rPr b="0" lang="de-DE" sz="1800" strike="noStrike" u="none">
                          <a:solidFill>
                            <a:schemeClr val="dk1"/>
                          </a:solidFill>
                          <a:effectLst/>
                          <a:uFillTx/>
                          <a:latin typeface="Calibri"/>
                        </a:rPr>
                        <a:t>2023</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nchor="t">
                      <a:noAutofit/>
                    </a:bodyPr>
                    <a:p>
                      <a:pPr defTabSz="914400">
                        <a:lnSpc>
                          <a:spcPct val="100000"/>
                        </a:lnSpc>
                      </a:pPr>
                      <a:r>
                        <a:rPr b="0" lang="de-DE" sz="1800" strike="noStrike" u="none">
                          <a:solidFill>
                            <a:schemeClr val="dk1"/>
                          </a:solidFill>
                          <a:effectLst/>
                          <a:uFillTx/>
                          <a:latin typeface="Calibri"/>
                        </a:rPr>
                        <a:t>47.945</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nchor="t">
                      <a:noAutofit/>
                    </a:bodyPr>
                    <a:p>
                      <a:pPr defTabSz="914400">
                        <a:lnSpc>
                          <a:spcPct val="100000"/>
                        </a:lnSpc>
                      </a:pPr>
                      <a:r>
                        <a:rPr b="0" lang="de-DE" sz="1800" strike="noStrike" u="none">
                          <a:solidFill>
                            <a:schemeClr val="dk1"/>
                          </a:solidFill>
                          <a:effectLst/>
                          <a:uFillTx/>
                          <a:latin typeface="Calibri"/>
                        </a:rPr>
                        <a:t>1.103</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r>
              <a:tr h="504000">
                <a:tc>
                  <a:txBody>
                    <a:bodyPr anchor="t">
                      <a:noAutofit/>
                    </a:bodyPr>
                    <a:p>
                      <a:pPr defTabSz="914400">
                        <a:lnSpc>
                          <a:spcPct val="100000"/>
                        </a:lnSpc>
                      </a:pPr>
                      <a:r>
                        <a:rPr b="0" lang="de-DE" sz="1800" strike="noStrike" u="none">
                          <a:solidFill>
                            <a:schemeClr val="dk1"/>
                          </a:solidFill>
                          <a:effectLst/>
                          <a:uFillTx/>
                          <a:latin typeface="Calibri"/>
                        </a:rPr>
                        <a:t>2024</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nchor="t">
                      <a:noAutofit/>
                    </a:bodyPr>
                    <a:p>
                      <a:pPr defTabSz="914400">
                        <a:lnSpc>
                          <a:spcPct val="100000"/>
                        </a:lnSpc>
                      </a:pPr>
                      <a:r>
                        <a:rPr b="0" lang="de-DE" sz="1800" strike="noStrike" u="none">
                          <a:solidFill>
                            <a:schemeClr val="dk1"/>
                          </a:solidFill>
                          <a:effectLst/>
                          <a:uFillTx/>
                          <a:latin typeface="Calibri"/>
                        </a:rPr>
                        <a:t>52.043</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nchor="t">
                      <a:noAutofit/>
                    </a:bodyPr>
                    <a:p>
                      <a:pPr defTabSz="914400">
                        <a:lnSpc>
                          <a:spcPct val="100000"/>
                        </a:lnSpc>
                      </a:pPr>
                      <a:r>
                        <a:rPr b="0" lang="de-DE" sz="1800" strike="noStrike" u="none">
                          <a:solidFill>
                            <a:schemeClr val="dk1"/>
                          </a:solidFill>
                          <a:effectLst/>
                          <a:uFillTx/>
                          <a:latin typeface="Calibri"/>
                        </a:rPr>
                        <a:t>1.164</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r>
            </a:tbl>
          </a:graphicData>
        </a:graphic>
      </p:graphicFrame>
      <p:graphicFrame>
        <p:nvGraphicFramePr>
          <p:cNvPr id="78" name="Tabelle 6"/>
          <p:cNvGraphicFramePr/>
          <p:nvPr/>
        </p:nvGraphicFramePr>
        <p:xfrm>
          <a:off x="6914880" y="1986480"/>
          <a:ext cx="5091840" cy="3528000"/>
        </p:xfrm>
        <a:graphic>
          <a:graphicData uri="http://schemas.openxmlformats.org/drawingml/2006/table">
            <a:tbl>
              <a:tblPr/>
              <a:tblGrid>
                <a:gridCol w="807840"/>
                <a:gridCol w="2278800"/>
                <a:gridCol w="2004840"/>
              </a:tblGrid>
              <a:tr h="905400">
                <a:tc>
                  <a:txBody>
                    <a:bodyPr anchor="t">
                      <a:noAutofit/>
                    </a:bodyPr>
                    <a:p>
                      <a:pPr defTabSz="914400">
                        <a:lnSpc>
                          <a:spcPct val="100000"/>
                        </a:lnSpc>
                      </a:pPr>
                      <a:r>
                        <a:rPr b="1" lang="de-DE" sz="1800" strike="noStrike" u="none">
                          <a:solidFill>
                            <a:schemeClr val="lt1"/>
                          </a:solidFill>
                          <a:effectLst/>
                          <a:uFillTx/>
                          <a:latin typeface="Calibri"/>
                        </a:rPr>
                        <a:t>Jahr</a:t>
                      </a:r>
                      <a:endParaRPr b="0" lang="de-DE" sz="1800" strike="noStrike" u="none">
                        <a:solidFill>
                          <a:srgbClr val="ffffff"/>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nchor="t">
                      <a:noAutofit/>
                    </a:bodyPr>
                    <a:p>
                      <a:pPr defTabSz="914400">
                        <a:lnSpc>
                          <a:spcPct val="100000"/>
                        </a:lnSpc>
                      </a:pPr>
                      <a:r>
                        <a:rPr b="1" lang="de-DE" sz="1800" strike="noStrike" u="none">
                          <a:solidFill>
                            <a:schemeClr val="lt1"/>
                          </a:solidFill>
                          <a:effectLst/>
                          <a:uFillTx/>
                          <a:latin typeface="Calibri"/>
                        </a:rPr>
                        <a:t>Ausleihen E-Medien</a:t>
                      </a:r>
                      <a:endParaRPr b="0" lang="de-DE" sz="1800" strike="noStrike" u="none">
                        <a:solidFill>
                          <a:srgbClr val="ffffff"/>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nchor="t">
                      <a:noAutofit/>
                    </a:bodyPr>
                    <a:p>
                      <a:pPr defTabSz="914400">
                        <a:lnSpc>
                          <a:spcPct val="100000"/>
                        </a:lnSpc>
                      </a:pPr>
                      <a:r>
                        <a:rPr b="1" lang="de-DE" sz="1800" strike="noStrike" u="none">
                          <a:solidFill>
                            <a:schemeClr val="lt1"/>
                          </a:solidFill>
                          <a:effectLst/>
                          <a:uFillTx/>
                          <a:latin typeface="Calibri"/>
                        </a:rPr>
                        <a:t>Entleiher</a:t>
                      </a:r>
                      <a:endParaRPr b="0" lang="de-DE" sz="1800" strike="noStrike" u="none">
                        <a:solidFill>
                          <a:srgbClr val="ffffff"/>
                        </a:solidFill>
                        <a:effectLst/>
                        <a:uFillTx/>
                        <a:latin typeface="Calibri"/>
                      </a:endParaRPr>
                    </a:p>
                    <a:p>
                      <a:pPr defTabSz="914400">
                        <a:lnSpc>
                          <a:spcPct val="100000"/>
                        </a:lnSpc>
                      </a:pPr>
                      <a:r>
                        <a:rPr b="1" lang="de-DE" sz="1800" strike="noStrike" u="none">
                          <a:solidFill>
                            <a:schemeClr val="lt1"/>
                          </a:solidFill>
                          <a:effectLst/>
                          <a:uFillTx/>
                          <a:latin typeface="Calibri"/>
                        </a:rPr>
                        <a:t>online</a:t>
                      </a:r>
                      <a:endParaRPr b="0" lang="de-DE" sz="1800" strike="noStrike" u="none">
                        <a:solidFill>
                          <a:srgbClr val="ffffff"/>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r>
              <a:tr h="524520">
                <a:tc>
                  <a:txBody>
                    <a:bodyPr anchor="t">
                      <a:noAutofit/>
                    </a:bodyPr>
                    <a:p>
                      <a:pPr defTabSz="914400">
                        <a:lnSpc>
                          <a:spcPct val="100000"/>
                        </a:lnSpc>
                      </a:pPr>
                      <a:r>
                        <a:rPr b="0" lang="de-DE" sz="1800" strike="noStrike" u="none">
                          <a:solidFill>
                            <a:schemeClr val="dk1"/>
                          </a:solidFill>
                          <a:effectLst/>
                          <a:uFillTx/>
                          <a:latin typeface="Calibri"/>
                        </a:rPr>
                        <a:t>2020</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nchor="t">
                      <a:noAutofit/>
                    </a:bodyPr>
                    <a:p>
                      <a:pPr defTabSz="914400">
                        <a:lnSpc>
                          <a:spcPct val="100000"/>
                        </a:lnSpc>
                      </a:pPr>
                      <a:r>
                        <a:rPr b="0" lang="de-DE" sz="1800" strike="noStrike" u="none">
                          <a:solidFill>
                            <a:schemeClr val="dk1"/>
                          </a:solidFill>
                          <a:effectLst/>
                          <a:uFillTx/>
                          <a:latin typeface="Calibri"/>
                        </a:rPr>
                        <a:t>9.387</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nchor="t">
                      <a:noAutofit/>
                    </a:bodyPr>
                    <a:p>
                      <a:pPr defTabSz="914400">
                        <a:lnSpc>
                          <a:spcPct val="100000"/>
                        </a:lnSpc>
                      </a:pPr>
                      <a:r>
                        <a:rPr b="0" lang="de-DE" sz="1800" strike="noStrike" u="none">
                          <a:solidFill>
                            <a:schemeClr val="dk1"/>
                          </a:solidFill>
                          <a:effectLst/>
                          <a:uFillTx/>
                          <a:latin typeface="Calibri"/>
                        </a:rPr>
                        <a:t>199</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r>
              <a:tr h="524520">
                <a:tc>
                  <a:txBody>
                    <a:bodyPr anchor="t">
                      <a:noAutofit/>
                    </a:bodyPr>
                    <a:p>
                      <a:pPr defTabSz="914400">
                        <a:lnSpc>
                          <a:spcPct val="100000"/>
                        </a:lnSpc>
                      </a:pPr>
                      <a:r>
                        <a:rPr b="0" lang="de-DE" sz="1800" strike="noStrike" u="none">
                          <a:solidFill>
                            <a:schemeClr val="dk1"/>
                          </a:solidFill>
                          <a:effectLst/>
                          <a:uFillTx/>
                          <a:latin typeface="Calibri"/>
                        </a:rPr>
                        <a:t>2021</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nchor="t">
                      <a:noAutofit/>
                    </a:bodyPr>
                    <a:p>
                      <a:pPr defTabSz="914400">
                        <a:lnSpc>
                          <a:spcPct val="100000"/>
                        </a:lnSpc>
                      </a:pPr>
                      <a:r>
                        <a:rPr b="0" lang="de-DE" sz="1800" strike="noStrike" u="none">
                          <a:solidFill>
                            <a:schemeClr val="dk1"/>
                          </a:solidFill>
                          <a:effectLst/>
                          <a:uFillTx/>
                          <a:latin typeface="Calibri"/>
                        </a:rPr>
                        <a:t>9.899</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nchor="t">
                      <a:noAutofit/>
                    </a:bodyPr>
                    <a:p>
                      <a:pPr defTabSz="914400">
                        <a:lnSpc>
                          <a:spcPct val="100000"/>
                        </a:lnSpc>
                      </a:pPr>
                      <a:r>
                        <a:rPr b="0" lang="de-DE" sz="1800" strike="noStrike" u="none">
                          <a:solidFill>
                            <a:schemeClr val="dk1"/>
                          </a:solidFill>
                          <a:effectLst/>
                          <a:uFillTx/>
                          <a:latin typeface="Calibri"/>
                        </a:rPr>
                        <a:t>212</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r>
              <a:tr h="524520">
                <a:tc>
                  <a:txBody>
                    <a:bodyPr anchor="t">
                      <a:noAutofit/>
                    </a:bodyPr>
                    <a:p>
                      <a:pPr defTabSz="914400">
                        <a:lnSpc>
                          <a:spcPct val="100000"/>
                        </a:lnSpc>
                      </a:pPr>
                      <a:r>
                        <a:rPr b="0" lang="de-DE" sz="1800" strike="noStrike" u="none">
                          <a:solidFill>
                            <a:schemeClr val="dk1"/>
                          </a:solidFill>
                          <a:effectLst/>
                          <a:uFillTx/>
                          <a:latin typeface="Calibri"/>
                        </a:rPr>
                        <a:t>2022</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nchor="t">
                      <a:noAutofit/>
                    </a:bodyPr>
                    <a:p>
                      <a:pPr defTabSz="914400">
                        <a:lnSpc>
                          <a:spcPct val="100000"/>
                        </a:lnSpc>
                      </a:pPr>
                      <a:r>
                        <a:rPr b="0" lang="de-DE" sz="1800" strike="noStrike" u="none">
                          <a:solidFill>
                            <a:schemeClr val="dk1"/>
                          </a:solidFill>
                          <a:effectLst/>
                          <a:uFillTx/>
                          <a:latin typeface="Calibri"/>
                        </a:rPr>
                        <a:t>10.244</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nchor="t">
                      <a:noAutofit/>
                    </a:bodyPr>
                    <a:p>
                      <a:pPr defTabSz="914400">
                        <a:lnSpc>
                          <a:spcPct val="100000"/>
                        </a:lnSpc>
                      </a:pPr>
                      <a:r>
                        <a:rPr b="0" lang="de-DE" sz="1800" strike="noStrike" u="none">
                          <a:solidFill>
                            <a:schemeClr val="dk1"/>
                          </a:solidFill>
                          <a:effectLst/>
                          <a:uFillTx/>
                          <a:latin typeface="Calibri"/>
                        </a:rPr>
                        <a:t>220</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r>
              <a:tr h="524520">
                <a:tc>
                  <a:txBody>
                    <a:bodyPr anchor="t">
                      <a:noAutofit/>
                    </a:bodyPr>
                    <a:p>
                      <a:pPr defTabSz="914400">
                        <a:lnSpc>
                          <a:spcPct val="100000"/>
                        </a:lnSpc>
                      </a:pPr>
                      <a:r>
                        <a:rPr b="0" lang="de-DE" sz="1800" strike="noStrike" u="none">
                          <a:solidFill>
                            <a:schemeClr val="dk1"/>
                          </a:solidFill>
                          <a:effectLst/>
                          <a:uFillTx/>
                          <a:latin typeface="Calibri"/>
                        </a:rPr>
                        <a:t>2023</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nchor="t">
                      <a:noAutofit/>
                    </a:bodyPr>
                    <a:p>
                      <a:pPr defTabSz="914400">
                        <a:lnSpc>
                          <a:spcPct val="100000"/>
                        </a:lnSpc>
                      </a:pPr>
                      <a:r>
                        <a:rPr b="0" lang="de-DE" sz="1800" strike="noStrike" u="none">
                          <a:solidFill>
                            <a:schemeClr val="dk1"/>
                          </a:solidFill>
                          <a:effectLst/>
                          <a:uFillTx/>
                          <a:latin typeface="Calibri"/>
                        </a:rPr>
                        <a:t>11.323</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nchor="t">
                      <a:noAutofit/>
                    </a:bodyPr>
                    <a:p>
                      <a:pPr defTabSz="914400">
                        <a:lnSpc>
                          <a:spcPct val="100000"/>
                        </a:lnSpc>
                      </a:pPr>
                      <a:r>
                        <a:rPr b="0" lang="de-DE" sz="1800" strike="noStrike" u="none">
                          <a:solidFill>
                            <a:schemeClr val="dk1"/>
                          </a:solidFill>
                          <a:effectLst/>
                          <a:uFillTx/>
                          <a:latin typeface="Calibri"/>
                        </a:rPr>
                        <a:t>238</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r>
              <a:tr h="524520">
                <a:tc>
                  <a:txBody>
                    <a:bodyPr anchor="t">
                      <a:noAutofit/>
                    </a:bodyPr>
                    <a:p>
                      <a:pPr defTabSz="914400">
                        <a:lnSpc>
                          <a:spcPct val="100000"/>
                        </a:lnSpc>
                      </a:pPr>
                      <a:r>
                        <a:rPr b="0" lang="de-DE" sz="1800" strike="noStrike" u="none">
                          <a:solidFill>
                            <a:schemeClr val="dk1"/>
                          </a:solidFill>
                          <a:effectLst/>
                          <a:uFillTx/>
                          <a:latin typeface="Calibri"/>
                        </a:rPr>
                        <a:t>2024</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nchor="t">
                      <a:noAutofit/>
                    </a:bodyPr>
                    <a:p>
                      <a:pPr defTabSz="914400">
                        <a:lnSpc>
                          <a:spcPct val="100000"/>
                        </a:lnSpc>
                      </a:pPr>
                      <a:r>
                        <a:rPr b="0" lang="de-DE" sz="1800" strike="noStrike" u="none">
                          <a:solidFill>
                            <a:schemeClr val="dk1"/>
                          </a:solidFill>
                          <a:effectLst/>
                          <a:uFillTx/>
                          <a:latin typeface="Calibri"/>
                        </a:rPr>
                        <a:t>13.447</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nchor="t">
                      <a:noAutofit/>
                    </a:bodyPr>
                    <a:p>
                      <a:pPr defTabSz="914400">
                        <a:lnSpc>
                          <a:spcPct val="100000"/>
                        </a:lnSpc>
                      </a:pPr>
                      <a:r>
                        <a:rPr b="0" lang="de-DE" sz="1800" strike="noStrike" u="none">
                          <a:solidFill>
                            <a:schemeClr val="dk1"/>
                          </a:solidFill>
                          <a:effectLst/>
                          <a:uFillTx/>
                          <a:latin typeface="Calibri"/>
                        </a:rPr>
                        <a:t>237</a:t>
                      </a:r>
                      <a:endParaRPr b="0" lang="de-DE" sz="1800" strike="noStrike" u="none">
                        <a:solidFill>
                          <a:srgbClr val="000000"/>
                        </a:solidFill>
                        <a:effectLst/>
                        <a:uFillTx/>
                        <a:latin typeface="Calibri"/>
                      </a:endParaRPr>
                    </a:p>
                  </a:txBody>
                  <a:tcPr anchor="t" marL="91440" marR="91440" marT="45720" marB="457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r>
            </a:tbl>
          </a:graphicData>
        </a:graphic>
      </p:graphicFrame>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a:buNone/>
            </a:pPr>
            <a:endParaRPr b="0" lang="de-DE" sz="4400" strike="noStrike" u="none">
              <a:solidFill>
                <a:schemeClr val="dk1"/>
              </a:solidFill>
              <a:effectLst/>
              <a:uFillTx/>
              <a:latin typeface="Calibri Light"/>
            </a:endParaRPr>
          </a:p>
        </p:txBody>
      </p:sp>
      <p:sp>
        <p:nvSpPr>
          <p:cNvPr id="80" name="Textfeld 12"/>
          <p:cNvSpPr/>
          <p:nvPr/>
        </p:nvSpPr>
        <p:spPr>
          <a:xfrm>
            <a:off x="838080" y="1823040"/>
            <a:ext cx="10210320" cy="403164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de-DE" sz="4800" strike="noStrike" u="none">
                <a:solidFill>
                  <a:schemeClr val="dk1"/>
                </a:solidFill>
                <a:effectLst/>
                <a:uFillTx/>
                <a:latin typeface="Calibri"/>
              </a:rPr>
              <a:t>Mitarbeit in</a:t>
            </a:r>
            <a:endParaRPr b="0" lang="de-DE" sz="4800" strike="noStrike" u="none">
              <a:solidFill>
                <a:srgbClr val="000000"/>
              </a:solidFill>
              <a:effectLst/>
              <a:uFillTx/>
              <a:latin typeface="Calibri"/>
            </a:endParaRPr>
          </a:p>
          <a:p>
            <a:pPr marL="457200" indent="-457200" defTabSz="914400">
              <a:lnSpc>
                <a:spcPct val="100000"/>
              </a:lnSpc>
              <a:buClr>
                <a:srgbClr val="000000"/>
              </a:buClr>
              <a:buFont typeface="Arial"/>
              <a:buChar char="•"/>
            </a:pPr>
            <a:r>
              <a:rPr b="0" lang="de-DE" sz="4800" strike="noStrike" u="none">
                <a:solidFill>
                  <a:schemeClr val="dk1"/>
                </a:solidFill>
                <a:effectLst/>
                <a:uFillTx/>
                <a:latin typeface="Calibri"/>
              </a:rPr>
              <a:t>AG Support</a:t>
            </a:r>
            <a:endParaRPr b="0" lang="de-DE" sz="4800" strike="noStrike" u="none">
              <a:solidFill>
                <a:srgbClr val="000000"/>
              </a:solidFill>
              <a:effectLst/>
              <a:uFillTx/>
              <a:latin typeface="Calibri"/>
            </a:endParaRPr>
          </a:p>
          <a:p>
            <a:pPr marL="457200" indent="-457200" defTabSz="914400">
              <a:lnSpc>
                <a:spcPct val="100000"/>
              </a:lnSpc>
              <a:buClr>
                <a:srgbClr val="000000"/>
              </a:buClr>
              <a:buFont typeface="Arial"/>
              <a:buChar char="•"/>
            </a:pPr>
            <a:r>
              <a:rPr b="0" lang="de-DE" sz="4800" strike="noStrike" u="none">
                <a:solidFill>
                  <a:schemeClr val="dk1"/>
                </a:solidFill>
                <a:effectLst/>
                <a:uFillTx/>
                <a:latin typeface="Calibri"/>
              </a:rPr>
              <a:t>Mitglied Geschäftsführenderausschuss</a:t>
            </a:r>
            <a:endParaRPr b="0" lang="de-DE" sz="4800" strike="noStrike" u="none">
              <a:solidFill>
                <a:srgbClr val="000000"/>
              </a:solidFill>
              <a:effectLst/>
              <a:uFillTx/>
              <a:latin typeface="Calibri"/>
            </a:endParaRPr>
          </a:p>
          <a:p>
            <a:pPr marL="457200" indent="-457200" defTabSz="914400">
              <a:lnSpc>
                <a:spcPct val="100000"/>
              </a:lnSpc>
              <a:buClr>
                <a:srgbClr val="000000"/>
              </a:buClr>
              <a:buFont typeface="Arial"/>
              <a:buChar char="•"/>
            </a:pPr>
            <a:r>
              <a:rPr b="0" lang="de-DE" sz="4800" strike="noStrike" u="none">
                <a:solidFill>
                  <a:schemeClr val="dk1"/>
                </a:solidFill>
                <a:effectLst/>
                <a:uFillTx/>
                <a:latin typeface="Calibri"/>
              </a:rPr>
              <a:t>Vorsitzende der AG Social Media</a:t>
            </a:r>
            <a:endParaRPr b="0" lang="de-DE" sz="4800" strike="noStrike" u="none">
              <a:solidFill>
                <a:srgbClr val="000000"/>
              </a:solidFill>
              <a:effectLst/>
              <a:uFillTx/>
              <a:latin typeface="Calibri"/>
            </a:endParaRPr>
          </a:p>
          <a:p>
            <a:pPr defTabSz="914400">
              <a:lnSpc>
                <a:spcPct val="100000"/>
              </a:lnSpc>
            </a:pPr>
            <a:endParaRPr b="0" lang="de-DE" sz="3200" strike="noStrike" u="none">
              <a:solidFill>
                <a:srgbClr val="000000"/>
              </a:solidFill>
              <a:effectLst/>
              <a:uFillTx/>
              <a:latin typeface="Calibri"/>
            </a:endParaRPr>
          </a:p>
          <a:p>
            <a:pPr defTabSz="914400">
              <a:lnSpc>
                <a:spcPct val="100000"/>
              </a:lnSpc>
            </a:pPr>
            <a:endParaRPr b="0" lang="de-DE" sz="3200" strike="noStrike" u="none">
              <a:solidFill>
                <a:srgbClr val="000000"/>
              </a:solidFill>
              <a:effectLst/>
              <a:uFillTx/>
              <a:latin typeface="Calibri"/>
            </a:endParaRPr>
          </a:p>
        </p:txBody>
      </p:sp>
      <p:pic>
        <p:nvPicPr>
          <p:cNvPr id="81" name="Inhaltsplatzhalter 5" descr=""/>
          <p:cNvPicPr/>
          <p:nvPr/>
        </p:nvPicPr>
        <p:blipFill>
          <a:blip r:embed="rId1"/>
          <a:stretch/>
        </p:blipFill>
        <p:spPr>
          <a:xfrm>
            <a:off x="759240" y="342360"/>
            <a:ext cx="4591080" cy="1347840"/>
          </a:xfrm>
          <a:prstGeom prst="rect">
            <a:avLst/>
          </a:prstGeom>
          <a:noFill/>
          <a:ln w="0">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afterEffect" fill="hold" presetClass="entr" presetID="2" presetSubtype="4">
                                  <p:stCondLst>
                                    <p:cond delay="0"/>
                                  </p:stCondLst>
                                  <p:childTnLst>
                                    <p:set>
                                      <p:cBhvr>
                                        <p:cTn id="6" dur="1" fill="hold">
                                          <p:stCondLst>
                                            <p:cond delay="0"/>
                                          </p:stCondLst>
                                        </p:cTn>
                                        <p:tgtEl>
                                          <p:spTgt spid="80">
                                            <p:txEl>
                                              <p:pRg st="1" end="1"/>
                                            </p:txEl>
                                          </p:spTgt>
                                        </p:tgtEl>
                                        <p:attrNameLst>
                                          <p:attrName>style.visibility</p:attrName>
                                        </p:attrNameLst>
                                      </p:cBhvr>
                                      <p:to>
                                        <p:strVal val="visible"/>
                                      </p:to>
                                    </p:set>
                                    <p:anim calcmode="lin" valueType="num">
                                      <p:cBhvr additive="repl">
                                        <p:cTn id="7" dur="500" fill="hold"/>
                                        <p:tgtEl>
                                          <p:spTgt spid="80">
                                            <p:txEl>
                                              <p:pRg st="1" end="1"/>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80">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nodeType="afterEffect" fill="hold" presetClass="entr" presetID="2" presetSubtype="4">
                                  <p:stCondLst>
                                    <p:cond delay="0"/>
                                  </p:stCondLst>
                                  <p:childTnLst>
                                    <p:set>
                                      <p:cBhvr>
                                        <p:cTn id="11" dur="1" fill="hold">
                                          <p:stCondLst>
                                            <p:cond delay="0"/>
                                          </p:stCondLst>
                                        </p:cTn>
                                        <p:tgtEl>
                                          <p:spTgt spid="80">
                                            <p:txEl>
                                              <p:pRg st="2" end="2"/>
                                            </p:txEl>
                                          </p:spTgt>
                                        </p:tgtEl>
                                        <p:attrNameLst>
                                          <p:attrName>style.visibility</p:attrName>
                                        </p:attrNameLst>
                                      </p:cBhvr>
                                      <p:to>
                                        <p:strVal val="visible"/>
                                      </p:to>
                                    </p:set>
                                    <p:anim calcmode="lin" valueType="num">
                                      <p:cBhvr additive="repl">
                                        <p:cTn id="12" dur="500" fill="hold"/>
                                        <p:tgtEl>
                                          <p:spTgt spid="80">
                                            <p:txEl>
                                              <p:pRg st="2" end="2"/>
                                            </p:txEl>
                                          </p:spTgt>
                                        </p:tgtEl>
                                        <p:attrNameLst>
                                          <p:attrName>ppt_x</p:attrName>
                                        </p:attrNameLst>
                                      </p:cBhvr>
                                      <p:tavLst>
                                        <p:tav tm="0">
                                          <p:val>
                                            <p:strVal val="#ppt_x"/>
                                          </p:val>
                                        </p:tav>
                                        <p:tav tm="100000">
                                          <p:val>
                                            <p:strVal val="#ppt_x"/>
                                          </p:val>
                                        </p:tav>
                                      </p:tavLst>
                                    </p:anim>
                                    <p:anim calcmode="lin" valueType="num">
                                      <p:cBhvr additive="repl">
                                        <p:cTn id="13" dur="500" fill="hold"/>
                                        <p:tgtEl>
                                          <p:spTgt spid="80">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nodeType="afterEffect" fill="hold" presetClass="entr" presetID="2" presetSubtype="4">
                                  <p:stCondLst>
                                    <p:cond delay="0"/>
                                  </p:stCondLst>
                                  <p:childTnLst>
                                    <p:set>
                                      <p:cBhvr>
                                        <p:cTn id="16" dur="1" fill="hold">
                                          <p:stCondLst>
                                            <p:cond delay="0"/>
                                          </p:stCondLst>
                                        </p:cTn>
                                        <p:tgtEl>
                                          <p:spTgt spid="80">
                                            <p:txEl>
                                              <p:pRg st="3" end="3"/>
                                            </p:txEl>
                                          </p:spTgt>
                                        </p:tgtEl>
                                        <p:attrNameLst>
                                          <p:attrName>style.visibility</p:attrName>
                                        </p:attrNameLst>
                                      </p:cBhvr>
                                      <p:to>
                                        <p:strVal val="visible"/>
                                      </p:to>
                                    </p:set>
                                    <p:anim calcmode="lin" valueType="num">
                                      <p:cBhvr additive="repl">
                                        <p:cTn id="17" dur="500" fill="hold"/>
                                        <p:tgtEl>
                                          <p:spTgt spid="80">
                                            <p:txEl>
                                              <p:pRg st="3" end="3"/>
                                            </p:txEl>
                                          </p:spTgt>
                                        </p:tgtEl>
                                        <p:attrNameLst>
                                          <p:attrName>ppt_x</p:attrName>
                                        </p:attrNameLst>
                                      </p:cBhvr>
                                      <p:tavLst>
                                        <p:tav tm="0">
                                          <p:val>
                                            <p:strVal val="#ppt_x"/>
                                          </p:val>
                                        </p:tav>
                                        <p:tav tm="100000">
                                          <p:val>
                                            <p:strVal val="#ppt_x"/>
                                          </p:val>
                                        </p:tav>
                                      </p:tavLst>
                                    </p:anim>
                                    <p:anim calcmode="lin" valueType="num">
                                      <p:cBhvr additive="repl">
                                        <p:cTn id="18" dur="500" fill="hold"/>
                                        <p:tgtEl>
                                          <p:spTgt spid="8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1" lang="de-DE" sz="5400" strike="noStrike" u="none">
                <a:solidFill>
                  <a:schemeClr val="dk1"/>
                </a:solidFill>
                <a:effectLst/>
                <a:uFillTx/>
                <a:latin typeface="Calibri Light"/>
              </a:rPr>
              <a:t>Frühförderung</a:t>
            </a:r>
            <a:endParaRPr b="0" lang="de-DE" sz="5400" strike="noStrike" u="none">
              <a:solidFill>
                <a:schemeClr val="dk1"/>
              </a:solidFill>
              <a:effectLst/>
              <a:uFillTx/>
              <a:latin typeface="Calibri"/>
            </a:endParaRPr>
          </a:p>
        </p:txBody>
      </p:sp>
      <p:pic>
        <p:nvPicPr>
          <p:cNvPr id="83" name="Grafik 8" descr=""/>
          <p:cNvPicPr/>
          <p:nvPr/>
        </p:nvPicPr>
        <p:blipFill>
          <a:blip r:embed="rId1"/>
          <a:stretch/>
        </p:blipFill>
        <p:spPr>
          <a:xfrm>
            <a:off x="2487600" y="1957320"/>
            <a:ext cx="6521040" cy="4385880"/>
          </a:xfrm>
          <a:prstGeom prst="rect">
            <a:avLst/>
          </a:prstGeom>
          <a:noFill/>
          <a:ln w="0">
            <a:noFill/>
          </a:ln>
          <a:scene3d>
            <a:camera prst="orthographicFront"/>
            <a:lightRig dir="t" rig="threePt"/>
          </a:scene3d>
          <a:sp3d/>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4" name="Grafik 4" descr=""/>
          <p:cNvPicPr/>
          <p:nvPr/>
        </p:nvPicPr>
        <p:blipFill>
          <a:blip r:embed="rId1"/>
          <a:stretch/>
        </p:blipFill>
        <p:spPr>
          <a:xfrm>
            <a:off x="5273640" y="3701520"/>
            <a:ext cx="2840760" cy="1359720"/>
          </a:xfrm>
          <a:prstGeom prst="rect">
            <a:avLst/>
          </a:prstGeom>
          <a:noFill/>
          <a:ln w="0">
            <a:noFill/>
          </a:ln>
        </p:spPr>
      </p:pic>
      <p:sp>
        <p:nvSpPr>
          <p:cNvPr id="85"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1" lang="de-DE" sz="5400" strike="noStrike" u="none">
                <a:solidFill>
                  <a:schemeClr val="dk1"/>
                </a:solidFill>
                <a:effectLst/>
                <a:uFillTx/>
                <a:latin typeface="Calibri Light"/>
              </a:rPr>
              <a:t>Kooperation Kindergarten</a:t>
            </a:r>
            <a:endParaRPr b="0" lang="de-DE" sz="5400" strike="noStrike" u="none">
              <a:solidFill>
                <a:schemeClr val="dk1"/>
              </a:solidFill>
              <a:effectLst/>
              <a:uFillTx/>
              <a:latin typeface="Calibri"/>
            </a:endParaRPr>
          </a:p>
        </p:txBody>
      </p:sp>
      <p:sp>
        <p:nvSpPr>
          <p:cNvPr id="86" name="PlaceHolder 2"/>
          <p:cNvSpPr>
            <a:spLocks noGrp="1"/>
          </p:cNvSpPr>
          <p:nvPr>
            <p:ph/>
          </p:nvPr>
        </p:nvSpPr>
        <p:spPr>
          <a:xfrm>
            <a:off x="838080" y="1825560"/>
            <a:ext cx="1051524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de-DE" sz="4400" strike="noStrike" u="none">
                <a:solidFill>
                  <a:schemeClr val="dk1"/>
                </a:solidFill>
                <a:effectLst/>
                <a:uFillTx/>
                <a:latin typeface="Calibri"/>
              </a:rPr>
              <a:t>Bilderbuchkinos</a:t>
            </a:r>
            <a:endParaRPr b="0" lang="de-DE" sz="4400" strike="noStrike" u="none">
              <a:solidFill>
                <a:schemeClr val="dk1"/>
              </a:solidFill>
              <a:effectLst/>
              <a:uFillTx/>
              <a:latin typeface="Calibri"/>
            </a:endParaRPr>
          </a:p>
          <a:p>
            <a:pPr marL="228600" indent="-228600" defTabSz="914400">
              <a:lnSpc>
                <a:spcPct val="90000"/>
              </a:lnSpc>
              <a:spcBef>
                <a:spcPts val="1001"/>
              </a:spcBef>
              <a:buClr>
                <a:srgbClr val="000000"/>
              </a:buClr>
              <a:buFont typeface="Arial"/>
              <a:buChar char="•"/>
            </a:pPr>
            <a:r>
              <a:rPr b="0" lang="de-DE" sz="4400" strike="noStrike" u="none">
                <a:solidFill>
                  <a:schemeClr val="dk1"/>
                </a:solidFill>
                <a:effectLst/>
                <a:uFillTx/>
                <a:latin typeface="Calibri"/>
              </a:rPr>
              <a:t>Einführungsveranstaltungen</a:t>
            </a:r>
            <a:endParaRPr b="0" lang="de-DE" sz="4400" strike="noStrike" u="none">
              <a:solidFill>
                <a:schemeClr val="dk1"/>
              </a:solidFill>
              <a:effectLst/>
              <a:uFillTx/>
              <a:latin typeface="Calibri"/>
            </a:endParaRPr>
          </a:p>
          <a:p>
            <a:pPr marL="228600" indent="-228600" defTabSz="914400">
              <a:lnSpc>
                <a:spcPct val="90000"/>
              </a:lnSpc>
              <a:spcBef>
                <a:spcPts val="1001"/>
              </a:spcBef>
              <a:buClr>
                <a:srgbClr val="000000"/>
              </a:buClr>
              <a:buFont typeface="Arial"/>
              <a:buChar char="•"/>
            </a:pPr>
            <a:r>
              <a:rPr b="0" lang="de-DE" sz="4400" strike="noStrike" u="none">
                <a:solidFill>
                  <a:schemeClr val="dk1"/>
                </a:solidFill>
                <a:effectLst/>
                <a:uFillTx/>
                <a:latin typeface="Calibri"/>
              </a:rPr>
              <a:t>Hörbildung</a:t>
            </a:r>
            <a:endParaRPr b="0" lang="de-DE" sz="4400" strike="noStrike" u="none">
              <a:solidFill>
                <a:schemeClr val="dk1"/>
              </a:solidFill>
              <a:effectLst/>
              <a:uFillTx/>
              <a:latin typeface="Calibri"/>
            </a:endParaRPr>
          </a:p>
          <a:p>
            <a:pPr marL="228600" indent="-228600" defTabSz="914400">
              <a:lnSpc>
                <a:spcPct val="90000"/>
              </a:lnSpc>
              <a:spcBef>
                <a:spcPts val="1001"/>
              </a:spcBef>
              <a:buClr>
                <a:srgbClr val="000000"/>
              </a:buClr>
              <a:buFont typeface="Arial"/>
              <a:buChar char="•"/>
            </a:pPr>
            <a:r>
              <a:rPr b="1" lang="de-DE" sz="4400" strike="noStrike" u="none">
                <a:solidFill>
                  <a:schemeClr val="dk1"/>
                </a:solidFill>
                <a:effectLst/>
                <a:uFillTx/>
                <a:latin typeface="Calibri"/>
              </a:rPr>
              <a:t> </a:t>
            </a:r>
            <a:r>
              <a:rPr b="0" lang="de-DE" sz="4400" strike="noStrike" u="none">
                <a:solidFill>
                  <a:schemeClr val="dk1"/>
                </a:solidFill>
                <a:effectLst/>
                <a:uFillTx/>
                <a:latin typeface="Calibri"/>
              </a:rPr>
              <a:t>Zusammenarbeit</a:t>
            </a:r>
            <a:endParaRPr b="0" lang="de-DE" sz="4400" strike="noStrike" u="none">
              <a:solidFill>
                <a:schemeClr val="dk1"/>
              </a:solidFill>
              <a:effectLst/>
              <a:uFillTx/>
              <a:latin typeface="Calibri"/>
            </a:endParaRPr>
          </a:p>
        </p:txBody>
      </p:sp>
      <p:pic>
        <p:nvPicPr>
          <p:cNvPr id="87" name="Grafik 2" descr=""/>
          <p:cNvPicPr/>
          <p:nvPr/>
        </p:nvPicPr>
        <p:blipFill>
          <a:blip r:embed="rId2"/>
          <a:stretch/>
        </p:blipFill>
        <p:spPr>
          <a:xfrm>
            <a:off x="8850600" y="1959120"/>
            <a:ext cx="3238560" cy="4600080"/>
          </a:xfrm>
          <a:prstGeom prst="rect">
            <a:avLst/>
          </a:prstGeom>
          <a:noFill/>
          <a:ln w="0">
            <a:noFill/>
          </a:ln>
          <a:scene3d>
            <a:camera prst="orthographicFront"/>
            <a:lightRig dir="t" rig="threePt"/>
          </a:scene3d>
          <a:sp3d/>
        </p:spPr>
      </p:pic>
    </p:spTree>
  </p:cSld>
  <mc:AlternateContent>
    <mc:Choice Requires="p14">
      <p:transition spd="slow" p14:dur="2000"/>
    </mc:Choice>
    <mc:Fallback>
      <p:transition spd="slow"/>
    </mc:Fallback>
  </mc:AlternateContent>
  <p:timing>
    <p:tnLst>
      <p:par>
        <p:cTn id="19" dur="indefinite" restart="never" nodeType="tmRoot">
          <p:childTnLst>
            <p:seq>
              <p:cTn id="20" dur="indefinite" nodeType="mainSeq">
                <p:childTnLst>
                  <p:par>
                    <p:cTn id="21" fill="hold">
                      <p:stCondLst>
                        <p:cond delay="0"/>
                      </p:stCondLst>
                      <p:childTnLst>
                        <p:par>
                          <p:cTn id="22" fill="hold">
                            <p:stCondLst>
                              <p:cond delay="0"/>
                            </p:stCondLst>
                            <p:childTnLst>
                              <p:par>
                                <p:cTn id="23" nodeType="afterEffect" fill="hold" presetClass="entr" presetID="2" presetSubtype="4">
                                  <p:stCondLst>
                                    <p:cond delay="0"/>
                                  </p:stCondLst>
                                  <p:childTnLst>
                                    <p:set>
                                      <p:cBhvr>
                                        <p:cTn id="24" dur="1" fill="hold">
                                          <p:stCondLst>
                                            <p:cond delay="0"/>
                                          </p:stCondLst>
                                        </p:cTn>
                                        <p:tgtEl>
                                          <p:spTgt spid="86">
                                            <p:txEl>
                                              <p:pRg st="0" end="0"/>
                                            </p:txEl>
                                          </p:spTgt>
                                        </p:tgtEl>
                                        <p:attrNameLst>
                                          <p:attrName>style.visibility</p:attrName>
                                        </p:attrNameLst>
                                      </p:cBhvr>
                                      <p:to>
                                        <p:strVal val="visible"/>
                                      </p:to>
                                    </p:set>
                                    <p:anim calcmode="lin" valueType="num">
                                      <p:cBhvr additive="repl">
                                        <p:cTn id="25" dur="500" fill="hold"/>
                                        <p:tgtEl>
                                          <p:spTgt spid="86">
                                            <p:txEl>
                                              <p:pRg st="0" end="0"/>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86">
                                            <p:txEl>
                                              <p:pRg st="0" end="0"/>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nodeType="afterEffect" fill="hold" presetClass="entr" presetID="2" presetSubtype="4">
                                  <p:stCondLst>
                                    <p:cond delay="0"/>
                                  </p:stCondLst>
                                  <p:childTnLst>
                                    <p:set>
                                      <p:cBhvr>
                                        <p:cTn id="29" dur="1" fill="hold">
                                          <p:stCondLst>
                                            <p:cond delay="0"/>
                                          </p:stCondLst>
                                        </p:cTn>
                                        <p:tgtEl>
                                          <p:spTgt spid="86">
                                            <p:txEl>
                                              <p:pRg st="1" end="1"/>
                                            </p:txEl>
                                          </p:spTgt>
                                        </p:tgtEl>
                                        <p:attrNameLst>
                                          <p:attrName>style.visibility</p:attrName>
                                        </p:attrNameLst>
                                      </p:cBhvr>
                                      <p:to>
                                        <p:strVal val="visible"/>
                                      </p:to>
                                    </p:set>
                                    <p:anim calcmode="lin" valueType="num">
                                      <p:cBhvr additive="repl">
                                        <p:cTn id="30" dur="500" fill="hold"/>
                                        <p:tgtEl>
                                          <p:spTgt spid="86">
                                            <p:txEl>
                                              <p:pRg st="1" end="1"/>
                                            </p:txEl>
                                          </p:spTgt>
                                        </p:tgtEl>
                                        <p:attrNameLst>
                                          <p:attrName>ppt_x</p:attrName>
                                        </p:attrNameLst>
                                      </p:cBhvr>
                                      <p:tavLst>
                                        <p:tav tm="0">
                                          <p:val>
                                            <p:strVal val="#ppt_x"/>
                                          </p:val>
                                        </p:tav>
                                        <p:tav tm="100000">
                                          <p:val>
                                            <p:strVal val="#ppt_x"/>
                                          </p:val>
                                        </p:tav>
                                      </p:tavLst>
                                    </p:anim>
                                    <p:anim calcmode="lin" valueType="num">
                                      <p:cBhvr additive="repl">
                                        <p:cTn id="31" dur="500" fill="hold"/>
                                        <p:tgtEl>
                                          <p:spTgt spid="86">
                                            <p:txEl>
                                              <p:pRg st="1" end="1"/>
                                            </p:txEl>
                                          </p:spTgt>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nodeType="afterEffect" fill="hold" presetClass="entr" presetID="2" presetSubtype="4">
                                  <p:stCondLst>
                                    <p:cond delay="0"/>
                                  </p:stCondLst>
                                  <p:childTnLst>
                                    <p:set>
                                      <p:cBhvr>
                                        <p:cTn id="34" dur="1" fill="hold">
                                          <p:stCondLst>
                                            <p:cond delay="0"/>
                                          </p:stCondLst>
                                        </p:cTn>
                                        <p:tgtEl>
                                          <p:spTgt spid="86">
                                            <p:txEl>
                                              <p:pRg st="2" end="2"/>
                                            </p:txEl>
                                          </p:spTgt>
                                        </p:tgtEl>
                                        <p:attrNameLst>
                                          <p:attrName>style.visibility</p:attrName>
                                        </p:attrNameLst>
                                      </p:cBhvr>
                                      <p:to>
                                        <p:strVal val="visible"/>
                                      </p:to>
                                    </p:set>
                                    <p:anim calcmode="lin" valueType="num">
                                      <p:cBhvr additive="repl">
                                        <p:cTn id="35" dur="500" fill="hold"/>
                                        <p:tgtEl>
                                          <p:spTgt spid="86">
                                            <p:txEl>
                                              <p:pRg st="2" end="2"/>
                                            </p:txEl>
                                          </p:spTgt>
                                        </p:tgtEl>
                                        <p:attrNameLst>
                                          <p:attrName>ppt_x</p:attrName>
                                        </p:attrNameLst>
                                      </p:cBhvr>
                                      <p:tavLst>
                                        <p:tav tm="0">
                                          <p:val>
                                            <p:strVal val="#ppt_x"/>
                                          </p:val>
                                        </p:tav>
                                        <p:tav tm="100000">
                                          <p:val>
                                            <p:strVal val="#ppt_x"/>
                                          </p:val>
                                        </p:tav>
                                      </p:tavLst>
                                    </p:anim>
                                    <p:anim calcmode="lin" valueType="num">
                                      <p:cBhvr additive="repl">
                                        <p:cTn id="36" dur="500" fill="hold"/>
                                        <p:tgtEl>
                                          <p:spTgt spid="86">
                                            <p:txEl>
                                              <p:pRg st="2" end="2"/>
                                            </p:txEl>
                                          </p:spTgt>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nodeType="afterEffect" fill="hold" presetClass="entr" presetID="2" presetSubtype="4">
                                  <p:stCondLst>
                                    <p:cond delay="0"/>
                                  </p:stCondLst>
                                  <p:childTnLst>
                                    <p:set>
                                      <p:cBhvr>
                                        <p:cTn id="39" dur="1" fill="hold">
                                          <p:stCondLst>
                                            <p:cond delay="0"/>
                                          </p:stCondLst>
                                        </p:cTn>
                                        <p:tgtEl>
                                          <p:spTgt spid="86">
                                            <p:txEl>
                                              <p:pRg st="3" end="3"/>
                                            </p:txEl>
                                          </p:spTgt>
                                        </p:tgtEl>
                                        <p:attrNameLst>
                                          <p:attrName>style.visibility</p:attrName>
                                        </p:attrNameLst>
                                      </p:cBhvr>
                                      <p:to>
                                        <p:strVal val="visible"/>
                                      </p:to>
                                    </p:set>
                                    <p:anim calcmode="lin" valueType="num">
                                      <p:cBhvr additive="repl">
                                        <p:cTn id="40" dur="500" fill="hold"/>
                                        <p:tgtEl>
                                          <p:spTgt spid="86">
                                            <p:txEl>
                                              <p:pRg st="3" end="3"/>
                                            </p:txEl>
                                          </p:spTgt>
                                        </p:tgtEl>
                                        <p:attrNameLst>
                                          <p:attrName>ppt_x</p:attrName>
                                        </p:attrNameLst>
                                      </p:cBhvr>
                                      <p:tavLst>
                                        <p:tav tm="0">
                                          <p:val>
                                            <p:strVal val="#ppt_x"/>
                                          </p:val>
                                        </p:tav>
                                        <p:tav tm="100000">
                                          <p:val>
                                            <p:strVal val="#ppt_x"/>
                                          </p:val>
                                        </p:tav>
                                      </p:tavLst>
                                    </p:anim>
                                    <p:anim calcmode="lin" valueType="num">
                                      <p:cBhvr additive="repl">
                                        <p:cTn id="41" dur="500" fill="hold"/>
                                        <p:tgtEl>
                                          <p:spTgt spid="8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 name="PlaceHolder 1"/>
          <p:cNvSpPr>
            <a:spLocks noGrp="1"/>
          </p:cNvSpPr>
          <p:nvPr>
            <p:ph type="title"/>
          </p:nvPr>
        </p:nvSpPr>
        <p:spPr>
          <a:xfrm>
            <a:off x="394200" y="219960"/>
            <a:ext cx="11878560" cy="1325160"/>
          </a:xfrm>
          <a:prstGeom prst="rect">
            <a:avLst/>
          </a:prstGeom>
          <a:noFill/>
          <a:ln w="0">
            <a:noFill/>
          </a:ln>
        </p:spPr>
        <p:txBody>
          <a:bodyPr lIns="91440" rIns="91440" tIns="45720" bIns="45720" anchor="ctr">
            <a:noAutofit/>
          </a:bodyPr>
          <a:p>
            <a:pPr indent="0" defTabSz="914400">
              <a:lnSpc>
                <a:spcPct val="90000"/>
              </a:lnSpc>
              <a:buNone/>
            </a:pPr>
            <a:r>
              <a:rPr b="1" lang="de-DE" sz="5400" strike="noStrike" u="none">
                <a:solidFill>
                  <a:schemeClr val="dk1"/>
                </a:solidFill>
                <a:effectLst/>
                <a:uFillTx/>
                <a:latin typeface="Calibri Light"/>
              </a:rPr>
              <a:t>Kooperation Schule/Flibs</a:t>
            </a:r>
            <a:endParaRPr b="0" lang="de-DE" sz="5400" strike="noStrike" u="none">
              <a:solidFill>
                <a:schemeClr val="dk1"/>
              </a:solidFill>
              <a:effectLst/>
              <a:uFillTx/>
              <a:latin typeface="Calibri"/>
            </a:endParaRPr>
          </a:p>
        </p:txBody>
      </p:sp>
      <p:pic>
        <p:nvPicPr>
          <p:cNvPr id="89" name="Inhaltsplatzhalter 8" descr=""/>
          <p:cNvPicPr/>
          <p:nvPr/>
        </p:nvPicPr>
        <p:blipFill>
          <a:blip r:embed="rId1"/>
          <a:stretch/>
        </p:blipFill>
        <p:spPr>
          <a:xfrm>
            <a:off x="889200" y="2004120"/>
            <a:ext cx="3387240" cy="4148640"/>
          </a:xfrm>
          <a:prstGeom prst="rect">
            <a:avLst/>
          </a:prstGeom>
          <a:noFill/>
          <a:ln w="0">
            <a:noFill/>
          </a:ln>
          <a:scene3d>
            <a:camera prst="orthographicFront"/>
            <a:lightRig dir="t" rig="threePt"/>
          </a:scene3d>
          <a:sp3d/>
        </p:spPr>
      </p:pic>
      <p:pic>
        <p:nvPicPr>
          <p:cNvPr id="90" name="Grafik 4" descr=""/>
          <p:cNvPicPr/>
          <p:nvPr/>
        </p:nvPicPr>
        <p:blipFill>
          <a:blip r:embed="rId2"/>
          <a:stretch/>
        </p:blipFill>
        <p:spPr>
          <a:xfrm>
            <a:off x="6163560" y="1919880"/>
            <a:ext cx="4339080" cy="896760"/>
          </a:xfrm>
          <a:prstGeom prst="rect">
            <a:avLst/>
          </a:prstGeom>
          <a:noFill/>
          <a:ln w="0">
            <a:noFill/>
          </a:ln>
        </p:spPr>
      </p:pic>
      <p:pic>
        <p:nvPicPr>
          <p:cNvPr id="91" name="Grafik 7" descr=""/>
          <p:cNvPicPr/>
          <p:nvPr/>
        </p:nvPicPr>
        <p:blipFill>
          <a:blip r:embed="rId3"/>
          <a:stretch/>
        </p:blipFill>
        <p:spPr>
          <a:xfrm>
            <a:off x="6667920" y="4498560"/>
            <a:ext cx="2639520" cy="2139120"/>
          </a:xfrm>
          <a:prstGeom prst="rect">
            <a:avLst/>
          </a:prstGeom>
          <a:noFill/>
          <a:ln w="0">
            <a:noFill/>
          </a:ln>
        </p:spPr>
      </p:pic>
      <p:pic>
        <p:nvPicPr>
          <p:cNvPr id="92" name="Grafik 10" descr=""/>
          <p:cNvPicPr/>
          <p:nvPr/>
        </p:nvPicPr>
        <p:blipFill>
          <a:blip r:embed="rId4"/>
          <a:stretch/>
        </p:blipFill>
        <p:spPr>
          <a:xfrm>
            <a:off x="6383160" y="2925000"/>
            <a:ext cx="3208680" cy="1227240"/>
          </a:xfrm>
          <a:prstGeom prst="rect">
            <a:avLst/>
          </a:prstGeom>
          <a:noFill/>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rmAutofit/>
          </a:bodyPr>
          <a:p>
            <a:pPr indent="0" defTabSz="914400">
              <a:lnSpc>
                <a:spcPct val="90000"/>
              </a:lnSpc>
              <a:buNone/>
            </a:pPr>
            <a:r>
              <a:rPr b="1" lang="de-DE" sz="5400" strike="noStrike" u="none">
                <a:solidFill>
                  <a:schemeClr val="dk1"/>
                </a:solidFill>
                <a:effectLst/>
                <a:uFillTx/>
                <a:latin typeface="Calibri Light"/>
              </a:rPr>
              <a:t>Schule</a:t>
            </a:r>
            <a:endParaRPr b="0" lang="de-DE" sz="5400" strike="noStrike" u="none">
              <a:solidFill>
                <a:schemeClr val="dk1"/>
              </a:solidFill>
              <a:effectLst/>
              <a:uFillTx/>
              <a:latin typeface="Calibri"/>
            </a:endParaRPr>
          </a:p>
        </p:txBody>
      </p:sp>
      <p:sp>
        <p:nvSpPr>
          <p:cNvPr id="94" name="PlaceHolder 2"/>
          <p:cNvSpPr>
            <a:spLocks noGrp="1"/>
          </p:cNvSpPr>
          <p:nvPr>
            <p:ph/>
          </p:nvPr>
        </p:nvSpPr>
        <p:spPr>
          <a:xfrm>
            <a:off x="838080" y="1938240"/>
            <a:ext cx="10515240" cy="4350960"/>
          </a:xfrm>
          <a:prstGeom prst="rect">
            <a:avLst/>
          </a:prstGeom>
          <a:noFill/>
          <a:ln w="0">
            <a:noFill/>
          </a:ln>
        </p:spPr>
        <p:txBody>
          <a:bodyPr lIns="91440" rIns="91440" tIns="45720" bIns="45720" anchor="t">
            <a:normAutofit lnSpcReduction="9999"/>
          </a:bodyPr>
          <a:p>
            <a:pPr marL="228600" indent="-228600" defTabSz="914400">
              <a:lnSpc>
                <a:spcPct val="90000"/>
              </a:lnSpc>
              <a:spcBef>
                <a:spcPts val="1001"/>
              </a:spcBef>
              <a:buClr>
                <a:srgbClr val="000000"/>
              </a:buClr>
              <a:buFont typeface="Arial"/>
              <a:buChar char="•"/>
            </a:pPr>
            <a:r>
              <a:rPr b="0" lang="de-DE" sz="4800" strike="noStrike" u="none">
                <a:solidFill>
                  <a:schemeClr val="dk1"/>
                </a:solidFill>
                <a:effectLst/>
                <a:uFillTx/>
                <a:latin typeface="Calibri"/>
              </a:rPr>
              <a:t>Einführungsveranstaltungen Grundschule, SEK, VKL</a:t>
            </a:r>
            <a:endParaRPr b="0" lang="de-DE" sz="4800" strike="noStrike" u="none">
              <a:solidFill>
                <a:schemeClr val="dk1"/>
              </a:solidFill>
              <a:effectLst/>
              <a:uFillTx/>
              <a:latin typeface="Calibri"/>
            </a:endParaRPr>
          </a:p>
          <a:p>
            <a:pPr marL="228600" indent="-228600" defTabSz="914400">
              <a:lnSpc>
                <a:spcPct val="90000"/>
              </a:lnSpc>
              <a:spcBef>
                <a:spcPts val="1001"/>
              </a:spcBef>
              <a:buClr>
                <a:srgbClr val="000000"/>
              </a:buClr>
              <a:buFont typeface="Arial"/>
              <a:buChar char="•"/>
            </a:pPr>
            <a:r>
              <a:rPr b="0" lang="de-DE" sz="4800" strike="noStrike" u="none">
                <a:solidFill>
                  <a:schemeClr val="dk1"/>
                </a:solidFill>
                <a:effectLst/>
                <a:uFillTx/>
                <a:latin typeface="Calibri"/>
              </a:rPr>
              <a:t>Einführungsveranstaltungen </a:t>
            </a:r>
            <a:r>
              <a:rPr b="1" lang="de-DE" sz="4800" strike="noStrike" u="none">
                <a:solidFill>
                  <a:schemeClr val="dk1"/>
                </a:solidFill>
                <a:effectLst/>
                <a:uFillTx/>
                <a:latin typeface="Calibri"/>
              </a:rPr>
              <a:t>Antolin</a:t>
            </a:r>
            <a:endParaRPr b="0" lang="de-DE" sz="4800" strike="noStrike" u="none">
              <a:solidFill>
                <a:schemeClr val="dk1"/>
              </a:solidFill>
              <a:effectLst/>
              <a:uFillTx/>
              <a:latin typeface="Calibri"/>
            </a:endParaRPr>
          </a:p>
          <a:p>
            <a:pPr marL="228600" indent="-228600" defTabSz="914400">
              <a:lnSpc>
                <a:spcPct val="90000"/>
              </a:lnSpc>
              <a:spcBef>
                <a:spcPts val="1001"/>
              </a:spcBef>
              <a:buClr>
                <a:srgbClr val="000000"/>
              </a:buClr>
              <a:buFont typeface="Arial"/>
              <a:buChar char="•"/>
            </a:pPr>
            <a:r>
              <a:rPr b="0" lang="de-DE" sz="4800" strike="noStrike" u="none">
                <a:solidFill>
                  <a:schemeClr val="dk1"/>
                </a:solidFill>
                <a:effectLst/>
                <a:uFillTx/>
                <a:latin typeface="Calibri"/>
              </a:rPr>
              <a:t>Rechercheschulung </a:t>
            </a:r>
            <a:r>
              <a:rPr b="1" lang="de-DE" sz="4800" strike="noStrike" u="none">
                <a:solidFill>
                  <a:schemeClr val="dk1"/>
                </a:solidFill>
                <a:effectLst/>
                <a:uFillTx/>
                <a:latin typeface="Calibri"/>
              </a:rPr>
              <a:t>Brockhaus</a:t>
            </a:r>
            <a:r>
              <a:rPr b="0" lang="de-DE" sz="4800" strike="noStrike" u="none">
                <a:solidFill>
                  <a:schemeClr val="dk1"/>
                </a:solidFill>
                <a:effectLst/>
                <a:uFillTx/>
                <a:latin typeface="Calibri"/>
              </a:rPr>
              <a:t> ab Grundschule</a:t>
            </a:r>
            <a:endParaRPr b="0" lang="de-DE" sz="4800" strike="noStrike" u="none">
              <a:solidFill>
                <a:schemeClr val="dk1"/>
              </a:solidFill>
              <a:effectLst/>
              <a:uFillTx/>
              <a:latin typeface="Calibri"/>
            </a:endParaRPr>
          </a:p>
          <a:p>
            <a:pPr marL="228600" indent="-228600" defTabSz="914400">
              <a:lnSpc>
                <a:spcPct val="90000"/>
              </a:lnSpc>
              <a:spcBef>
                <a:spcPts val="1001"/>
              </a:spcBef>
              <a:buClr>
                <a:srgbClr val="000000"/>
              </a:buClr>
              <a:buFont typeface="Arial"/>
              <a:buChar char="•"/>
            </a:pPr>
            <a:r>
              <a:rPr b="0" lang="de-DE" sz="4800" strike="noStrike" u="none">
                <a:solidFill>
                  <a:schemeClr val="dk1"/>
                </a:solidFill>
                <a:effectLst/>
                <a:uFillTx/>
                <a:latin typeface="Calibri"/>
              </a:rPr>
              <a:t>Berufsorientierung SEK</a:t>
            </a:r>
            <a:endParaRPr b="0" lang="de-DE" sz="4800" strike="noStrike" u="none">
              <a:solidFill>
                <a:schemeClr val="dk1"/>
              </a:solidFill>
              <a:effectLst/>
              <a:uFillTx/>
              <a:latin typeface="Calibri"/>
            </a:endParaRPr>
          </a:p>
          <a:p>
            <a:pPr indent="0" defTabSz="914400">
              <a:lnSpc>
                <a:spcPct val="90000"/>
              </a:lnSpc>
              <a:spcBef>
                <a:spcPts val="1001"/>
              </a:spcBef>
              <a:buNone/>
            </a:pPr>
            <a:endParaRPr b="0" lang="de-DE" sz="2800" strike="noStrike" u="none">
              <a:solidFill>
                <a:schemeClr val="dk1"/>
              </a:solidFill>
              <a:effectLst/>
              <a:uFillTx/>
              <a:latin typeface="Calibri"/>
            </a:endParaRPr>
          </a:p>
        </p:txBody>
      </p:sp>
    </p:spTree>
  </p:cSld>
  <mc:AlternateContent>
    <mc:Choice Requires="p14">
      <p:transition spd="slow" p14:dur="2000"/>
    </mc:Choice>
    <mc:Fallback>
      <p:transition spd="slow"/>
    </mc:Fallback>
  </mc:AlternateContent>
  <p:timing>
    <p:tnLst>
      <p:par>
        <p:cTn id="42" dur="indefinite" restart="never" nodeType="tmRoot">
          <p:childTnLst>
            <p:seq>
              <p:cTn id="43" dur="indefinite" nodeType="mainSeq">
                <p:childTnLst>
                  <p:par>
                    <p:cTn id="44" fill="hold">
                      <p:stCondLst>
                        <p:cond delay="0"/>
                      </p:stCondLst>
                      <p:childTnLst>
                        <p:par>
                          <p:cTn id="45" fill="hold">
                            <p:stCondLst>
                              <p:cond delay="0"/>
                            </p:stCondLst>
                            <p:childTnLst>
                              <p:par>
                                <p:cTn id="46" nodeType="afterEffect" fill="hold" presetClass="entr" presetID="2" presetSubtype="4">
                                  <p:stCondLst>
                                    <p:cond delay="0"/>
                                  </p:stCondLst>
                                  <p:childTnLst>
                                    <p:set>
                                      <p:cBhvr>
                                        <p:cTn id="47" dur="1" fill="hold">
                                          <p:stCondLst>
                                            <p:cond delay="0"/>
                                          </p:stCondLst>
                                        </p:cTn>
                                        <p:tgtEl>
                                          <p:spTgt spid="94">
                                            <p:txEl>
                                              <p:pRg st="0" end="0"/>
                                            </p:txEl>
                                          </p:spTgt>
                                        </p:tgtEl>
                                        <p:attrNameLst>
                                          <p:attrName>style.visibility</p:attrName>
                                        </p:attrNameLst>
                                      </p:cBhvr>
                                      <p:to>
                                        <p:strVal val="visible"/>
                                      </p:to>
                                    </p:set>
                                    <p:anim calcmode="lin" valueType="num">
                                      <p:cBhvr additive="repl">
                                        <p:cTn id="48" dur="500" fill="hold"/>
                                        <p:tgtEl>
                                          <p:spTgt spid="94">
                                            <p:txEl>
                                              <p:pRg st="0" end="0"/>
                                            </p:txEl>
                                          </p:spTgt>
                                        </p:tgtEl>
                                        <p:attrNameLst>
                                          <p:attrName>ppt_x</p:attrName>
                                        </p:attrNameLst>
                                      </p:cBhvr>
                                      <p:tavLst>
                                        <p:tav tm="0">
                                          <p:val>
                                            <p:strVal val="#ppt_x"/>
                                          </p:val>
                                        </p:tav>
                                        <p:tav tm="100000">
                                          <p:val>
                                            <p:strVal val="#ppt_x"/>
                                          </p:val>
                                        </p:tav>
                                      </p:tavLst>
                                    </p:anim>
                                    <p:anim calcmode="lin" valueType="num">
                                      <p:cBhvr additive="repl">
                                        <p:cTn id="49" dur="500" fill="hold"/>
                                        <p:tgtEl>
                                          <p:spTgt spid="94">
                                            <p:txEl>
                                              <p:pRg st="0" end="0"/>
                                            </p:txEl>
                                          </p:spTgt>
                                        </p:tgtEl>
                                        <p:attrNameLst>
                                          <p:attrName>ppt_y</p:attrName>
                                        </p:attrNameLst>
                                      </p:cBhvr>
                                      <p:tavLst>
                                        <p:tav tm="0">
                                          <p:val>
                                            <p:strVal val="1+#ppt_h/2"/>
                                          </p:val>
                                        </p:tav>
                                        <p:tav tm="100000">
                                          <p:val>
                                            <p:strVal val="#ppt_y"/>
                                          </p:val>
                                        </p:tav>
                                      </p:tavLst>
                                    </p:anim>
                                  </p:childTnLst>
                                </p:cTn>
                              </p:par>
                            </p:childTnLst>
                          </p:cTn>
                        </p:par>
                        <p:par>
                          <p:cTn id="50" fill="hold">
                            <p:stCondLst>
                              <p:cond delay="500"/>
                            </p:stCondLst>
                            <p:childTnLst>
                              <p:par>
                                <p:cTn id="51" nodeType="afterEffect" fill="hold" presetClass="entr" presetID="2" presetSubtype="4">
                                  <p:stCondLst>
                                    <p:cond delay="0"/>
                                  </p:stCondLst>
                                  <p:childTnLst>
                                    <p:set>
                                      <p:cBhvr>
                                        <p:cTn id="52" dur="1" fill="hold">
                                          <p:stCondLst>
                                            <p:cond delay="0"/>
                                          </p:stCondLst>
                                        </p:cTn>
                                        <p:tgtEl>
                                          <p:spTgt spid="94">
                                            <p:txEl>
                                              <p:pRg st="1" end="1"/>
                                            </p:txEl>
                                          </p:spTgt>
                                        </p:tgtEl>
                                        <p:attrNameLst>
                                          <p:attrName>style.visibility</p:attrName>
                                        </p:attrNameLst>
                                      </p:cBhvr>
                                      <p:to>
                                        <p:strVal val="visible"/>
                                      </p:to>
                                    </p:set>
                                    <p:anim calcmode="lin" valueType="num">
                                      <p:cBhvr additive="repl">
                                        <p:cTn id="53" dur="500" fill="hold"/>
                                        <p:tgtEl>
                                          <p:spTgt spid="94">
                                            <p:txEl>
                                              <p:pRg st="1" end="1"/>
                                            </p:txEl>
                                          </p:spTgt>
                                        </p:tgtEl>
                                        <p:attrNameLst>
                                          <p:attrName>ppt_x</p:attrName>
                                        </p:attrNameLst>
                                      </p:cBhvr>
                                      <p:tavLst>
                                        <p:tav tm="0">
                                          <p:val>
                                            <p:strVal val="#ppt_x"/>
                                          </p:val>
                                        </p:tav>
                                        <p:tav tm="100000">
                                          <p:val>
                                            <p:strVal val="#ppt_x"/>
                                          </p:val>
                                        </p:tav>
                                      </p:tavLst>
                                    </p:anim>
                                    <p:anim calcmode="lin" valueType="num">
                                      <p:cBhvr additive="repl">
                                        <p:cTn id="54" dur="500" fill="hold"/>
                                        <p:tgtEl>
                                          <p:spTgt spid="94">
                                            <p:txEl>
                                              <p:pRg st="1" end="1"/>
                                            </p:txEl>
                                          </p:spTgt>
                                        </p:tgtEl>
                                        <p:attrNameLst>
                                          <p:attrName>ppt_y</p:attrName>
                                        </p:attrNameLst>
                                      </p:cBhvr>
                                      <p:tavLst>
                                        <p:tav tm="0">
                                          <p:val>
                                            <p:strVal val="1+#ppt_h/2"/>
                                          </p:val>
                                        </p:tav>
                                        <p:tav tm="100000">
                                          <p:val>
                                            <p:strVal val="#ppt_y"/>
                                          </p:val>
                                        </p:tav>
                                      </p:tavLst>
                                    </p:anim>
                                  </p:childTnLst>
                                </p:cTn>
                              </p:par>
                            </p:childTnLst>
                          </p:cTn>
                        </p:par>
                        <p:par>
                          <p:cTn id="55" fill="hold">
                            <p:stCondLst>
                              <p:cond delay="1000"/>
                            </p:stCondLst>
                            <p:childTnLst>
                              <p:par>
                                <p:cTn id="56" nodeType="afterEffect" fill="hold" presetClass="entr" presetID="2" presetSubtype="4">
                                  <p:stCondLst>
                                    <p:cond delay="0"/>
                                  </p:stCondLst>
                                  <p:childTnLst>
                                    <p:set>
                                      <p:cBhvr>
                                        <p:cTn id="57" dur="1" fill="hold">
                                          <p:stCondLst>
                                            <p:cond delay="0"/>
                                          </p:stCondLst>
                                        </p:cTn>
                                        <p:tgtEl>
                                          <p:spTgt spid="94">
                                            <p:txEl>
                                              <p:pRg st="2" end="2"/>
                                            </p:txEl>
                                          </p:spTgt>
                                        </p:tgtEl>
                                        <p:attrNameLst>
                                          <p:attrName>style.visibility</p:attrName>
                                        </p:attrNameLst>
                                      </p:cBhvr>
                                      <p:to>
                                        <p:strVal val="visible"/>
                                      </p:to>
                                    </p:set>
                                    <p:anim calcmode="lin" valueType="num">
                                      <p:cBhvr additive="repl">
                                        <p:cTn id="58" dur="500" fill="hold"/>
                                        <p:tgtEl>
                                          <p:spTgt spid="94">
                                            <p:txEl>
                                              <p:pRg st="2" end="2"/>
                                            </p:txEl>
                                          </p:spTgt>
                                        </p:tgtEl>
                                        <p:attrNameLst>
                                          <p:attrName>ppt_x</p:attrName>
                                        </p:attrNameLst>
                                      </p:cBhvr>
                                      <p:tavLst>
                                        <p:tav tm="0">
                                          <p:val>
                                            <p:strVal val="#ppt_x"/>
                                          </p:val>
                                        </p:tav>
                                        <p:tav tm="100000">
                                          <p:val>
                                            <p:strVal val="#ppt_x"/>
                                          </p:val>
                                        </p:tav>
                                      </p:tavLst>
                                    </p:anim>
                                    <p:anim calcmode="lin" valueType="num">
                                      <p:cBhvr additive="repl">
                                        <p:cTn id="59" dur="500" fill="hold"/>
                                        <p:tgtEl>
                                          <p:spTgt spid="94">
                                            <p:txEl>
                                              <p:pRg st="2" end="2"/>
                                            </p:txEl>
                                          </p:spTgt>
                                        </p:tgtEl>
                                        <p:attrNameLst>
                                          <p:attrName>ppt_y</p:attrName>
                                        </p:attrNameLst>
                                      </p:cBhvr>
                                      <p:tavLst>
                                        <p:tav tm="0">
                                          <p:val>
                                            <p:strVal val="1+#ppt_h/2"/>
                                          </p:val>
                                        </p:tav>
                                        <p:tav tm="100000">
                                          <p:val>
                                            <p:strVal val="#ppt_y"/>
                                          </p:val>
                                        </p:tav>
                                      </p:tavLst>
                                    </p:anim>
                                  </p:childTnLst>
                                </p:cTn>
                              </p:par>
                            </p:childTnLst>
                          </p:cTn>
                        </p:par>
                        <p:par>
                          <p:cTn id="60" fill="hold">
                            <p:stCondLst>
                              <p:cond delay="1500"/>
                            </p:stCondLst>
                            <p:childTnLst>
                              <p:par>
                                <p:cTn id="61" nodeType="afterEffect" fill="hold" presetClass="entr" presetID="2" presetSubtype="4">
                                  <p:stCondLst>
                                    <p:cond delay="0"/>
                                  </p:stCondLst>
                                  <p:childTnLst>
                                    <p:set>
                                      <p:cBhvr>
                                        <p:cTn id="62" dur="1" fill="hold">
                                          <p:stCondLst>
                                            <p:cond delay="0"/>
                                          </p:stCondLst>
                                        </p:cTn>
                                        <p:tgtEl>
                                          <p:spTgt spid="94">
                                            <p:txEl>
                                              <p:pRg st="3" end="3"/>
                                            </p:txEl>
                                          </p:spTgt>
                                        </p:tgtEl>
                                        <p:attrNameLst>
                                          <p:attrName>style.visibility</p:attrName>
                                        </p:attrNameLst>
                                      </p:cBhvr>
                                      <p:to>
                                        <p:strVal val="visible"/>
                                      </p:to>
                                    </p:set>
                                    <p:anim calcmode="lin" valueType="num">
                                      <p:cBhvr additive="repl">
                                        <p:cTn id="63" dur="500" fill="hold"/>
                                        <p:tgtEl>
                                          <p:spTgt spid="94">
                                            <p:txEl>
                                              <p:pRg st="3" end="3"/>
                                            </p:txEl>
                                          </p:spTgt>
                                        </p:tgtEl>
                                        <p:attrNameLst>
                                          <p:attrName>ppt_x</p:attrName>
                                        </p:attrNameLst>
                                      </p:cBhvr>
                                      <p:tavLst>
                                        <p:tav tm="0">
                                          <p:val>
                                            <p:strVal val="#ppt_x"/>
                                          </p:val>
                                        </p:tav>
                                        <p:tav tm="100000">
                                          <p:val>
                                            <p:strVal val="#ppt_x"/>
                                          </p:val>
                                        </p:tav>
                                      </p:tavLst>
                                    </p:anim>
                                    <p:anim calcmode="lin" valueType="num">
                                      <p:cBhvr additive="repl">
                                        <p:cTn id="64" dur="500" fill="hold"/>
                                        <p:tgtEl>
                                          <p:spTgt spid="9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Collabora_Office/25.04.2.2$Linux_X86_64 LibreOffice_project/b678ed74695d64e638db9eb734e86703ad84516d</Application>
  <AppVersion>15.0000</AppVersion>
  <Words>231</Words>
  <Paragraphs>90</Paragraphs>
  <Company>Gemeinde Nordheim</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2024-01-11T10:28:40Z</dcterms:created>
  <dc:creator>Cicek, Nadin</dc:creator>
  <dc:description/>
  <dc:language>de-DE</dc:language>
  <cp:lastModifiedBy>Cicek, Nadin</cp:lastModifiedBy>
  <cp:lastPrinted>2025-07-30T12:20:06Z</cp:lastPrinted>
  <dcterms:modified xsi:type="dcterms:W3CDTF">2025-07-30T09:34:55Z</dcterms:modified>
  <cp:revision>129</cp:revision>
  <dc:subject/>
  <dc:title>PowerPoint-Präsentation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r8>1</vt:r8>
  </property>
  <property fmtid="{D5CDD505-2E9C-101B-9397-08002B2CF9AE}" pid="3" name="PresentationFormat">
    <vt:lpwstr>Breitbild</vt:lpwstr>
  </property>
  <property fmtid="{D5CDD505-2E9C-101B-9397-08002B2CF9AE}" pid="4" name="Slides">
    <vt:r8>32</vt:r8>
  </property>
</Properties>
</file>